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5" r:id="rId5"/>
    <p:sldMasterId id="2147483652" r:id="rId6"/>
    <p:sldMasterId id="2147483669" r:id="rId7"/>
  </p:sldMasterIdLst>
  <p:notesMasterIdLst>
    <p:notesMasterId r:id="rId9"/>
  </p:notesMasterIdLst>
  <p:handoutMasterIdLst>
    <p:handoutMasterId r:id="rId10"/>
  </p:handoutMasterIdLst>
  <p:sldIdLst>
    <p:sldId id="13437" r:id="rId8"/>
  </p:sldIdLst>
  <p:sldSz cx="9906000" cy="6858000" type="A4"/>
  <p:notesSz cx="6807200" cy="9939338"/>
  <p:defaultTextStyle>
    <a:defPPr>
      <a:defRPr lang="ja-JP"/>
    </a:defPPr>
    <a:lvl1pPr marL="0" algn="l" defTabSz="1072743" rtl="0" eaLnBrk="1" latinLnBrk="0" hangingPunct="1">
      <a:defRPr kumimoji="1" sz="2112" kern="1200">
        <a:solidFill>
          <a:schemeClr val="tx1"/>
        </a:solidFill>
        <a:latin typeface="+mn-lt"/>
        <a:ea typeface="+mn-ea"/>
        <a:cs typeface="+mn-cs"/>
      </a:defRPr>
    </a:lvl1pPr>
    <a:lvl2pPr marL="536372" algn="l" defTabSz="1072743" rtl="0" eaLnBrk="1" latinLnBrk="0" hangingPunct="1">
      <a:defRPr kumimoji="1" sz="2112" kern="1200">
        <a:solidFill>
          <a:schemeClr val="tx1"/>
        </a:solidFill>
        <a:latin typeface="+mn-lt"/>
        <a:ea typeface="+mn-ea"/>
        <a:cs typeface="+mn-cs"/>
      </a:defRPr>
    </a:lvl2pPr>
    <a:lvl3pPr marL="1072743" algn="l" defTabSz="1072743" rtl="0" eaLnBrk="1" latinLnBrk="0" hangingPunct="1">
      <a:defRPr kumimoji="1" sz="2112" kern="1200">
        <a:solidFill>
          <a:schemeClr val="tx1"/>
        </a:solidFill>
        <a:latin typeface="+mn-lt"/>
        <a:ea typeface="+mn-ea"/>
        <a:cs typeface="+mn-cs"/>
      </a:defRPr>
    </a:lvl3pPr>
    <a:lvl4pPr marL="1609115" algn="l" defTabSz="1072743" rtl="0" eaLnBrk="1" latinLnBrk="0" hangingPunct="1">
      <a:defRPr kumimoji="1" sz="2112" kern="1200">
        <a:solidFill>
          <a:schemeClr val="tx1"/>
        </a:solidFill>
        <a:latin typeface="+mn-lt"/>
        <a:ea typeface="+mn-ea"/>
        <a:cs typeface="+mn-cs"/>
      </a:defRPr>
    </a:lvl4pPr>
    <a:lvl5pPr marL="2145487" algn="l" defTabSz="1072743" rtl="0" eaLnBrk="1" latinLnBrk="0" hangingPunct="1">
      <a:defRPr kumimoji="1" sz="2112" kern="1200">
        <a:solidFill>
          <a:schemeClr val="tx1"/>
        </a:solidFill>
        <a:latin typeface="+mn-lt"/>
        <a:ea typeface="+mn-ea"/>
        <a:cs typeface="+mn-cs"/>
      </a:defRPr>
    </a:lvl5pPr>
    <a:lvl6pPr marL="2681859" algn="l" defTabSz="1072743" rtl="0" eaLnBrk="1" latinLnBrk="0" hangingPunct="1">
      <a:defRPr kumimoji="1" sz="2112" kern="1200">
        <a:solidFill>
          <a:schemeClr val="tx1"/>
        </a:solidFill>
        <a:latin typeface="+mn-lt"/>
        <a:ea typeface="+mn-ea"/>
        <a:cs typeface="+mn-cs"/>
      </a:defRPr>
    </a:lvl6pPr>
    <a:lvl7pPr marL="3218230" algn="l" defTabSz="1072743" rtl="0" eaLnBrk="1" latinLnBrk="0" hangingPunct="1">
      <a:defRPr kumimoji="1" sz="2112" kern="1200">
        <a:solidFill>
          <a:schemeClr val="tx1"/>
        </a:solidFill>
        <a:latin typeface="+mn-lt"/>
        <a:ea typeface="+mn-ea"/>
        <a:cs typeface="+mn-cs"/>
      </a:defRPr>
    </a:lvl7pPr>
    <a:lvl8pPr marL="3754602" algn="l" defTabSz="1072743" rtl="0" eaLnBrk="1" latinLnBrk="0" hangingPunct="1">
      <a:defRPr kumimoji="1" sz="2112" kern="1200">
        <a:solidFill>
          <a:schemeClr val="tx1"/>
        </a:solidFill>
        <a:latin typeface="+mn-lt"/>
        <a:ea typeface="+mn-ea"/>
        <a:cs typeface="+mn-cs"/>
      </a:defRPr>
    </a:lvl8pPr>
    <a:lvl9pPr marL="4290974" algn="l" defTabSz="1072743" rtl="0" eaLnBrk="1" latinLnBrk="0" hangingPunct="1">
      <a:defRPr kumimoji="1" sz="211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A9B7ABDD-CB55-40E4-B36F-3ABBA771B384}">
          <p14:sldIdLst>
            <p14:sldId id="1343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14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伊藤 真" initials="伊藤" lastIdx="4" clrIdx="0"/>
  <p:cmAuthor id="2" name="米澤 未希" initials="米澤" lastIdx="1" clrIdx="1">
    <p:extLst>
      <p:ext uri="{19B8F6BF-5375-455C-9EA6-DF929625EA0E}">
        <p15:presenceInfo xmlns:p15="http://schemas.microsoft.com/office/powerpoint/2012/main" userId="S::miki-yonezawa@0101.co.jp::8355b51e-f207-4c94-9750-cd2d41bf6a3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E3EA"/>
    <a:srgbClr val="4B4B4B"/>
    <a:srgbClr val="CFDEE4"/>
    <a:srgbClr val="E9EFF2"/>
    <a:srgbClr val="FFFFFF"/>
    <a:srgbClr val="233B92"/>
    <a:srgbClr val="E97D67"/>
    <a:srgbClr val="DC5000"/>
    <a:srgbClr val="F37D67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354" y="60"/>
      </p:cViewPr>
      <p:guideLst>
        <p:guide orient="horz" pos="2115"/>
        <p:guide pos="314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31"/>
        <p:guide pos="214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大西 妙子" userId="4dbebb56-202e-4977-b1a0-c964627cd852" providerId="ADAL" clId="{2682F22C-7C10-4786-A607-D6FDD47B8DAD}"/>
    <pc:docChg chg="undo custSel modSld">
      <pc:chgData name="大西 妙子" userId="4dbebb56-202e-4977-b1a0-c964627cd852" providerId="ADAL" clId="{2682F22C-7C10-4786-A607-D6FDD47B8DAD}" dt="2022-04-29T09:15:21.064" v="97" actId="20577"/>
      <pc:docMkLst>
        <pc:docMk/>
      </pc:docMkLst>
      <pc:sldChg chg="addSp delSp modSp mod">
        <pc:chgData name="大西 妙子" userId="4dbebb56-202e-4977-b1a0-c964627cd852" providerId="ADAL" clId="{2682F22C-7C10-4786-A607-D6FDD47B8DAD}" dt="2022-04-29T09:15:21.064" v="97" actId="20577"/>
        <pc:sldMkLst>
          <pc:docMk/>
          <pc:sldMk cId="3855257819" sldId="13437"/>
        </pc:sldMkLst>
        <pc:spChg chg="mod">
          <ac:chgData name="大西 妙子" userId="4dbebb56-202e-4977-b1a0-c964627cd852" providerId="ADAL" clId="{2682F22C-7C10-4786-A607-D6FDD47B8DAD}" dt="2022-04-29T09:15:21.064" v="97" actId="20577"/>
          <ac:spMkLst>
            <pc:docMk/>
            <pc:sldMk cId="3855257819" sldId="13437"/>
            <ac:spMk id="12" creationId="{FD65D3EE-0294-4FBE-BEA7-5F20F301F799}"/>
          </ac:spMkLst>
        </pc:spChg>
        <pc:spChg chg="mod">
          <ac:chgData name="大西 妙子" userId="4dbebb56-202e-4977-b1a0-c964627cd852" providerId="ADAL" clId="{2682F22C-7C10-4786-A607-D6FDD47B8DAD}" dt="2022-04-29T09:13:58.609" v="76" actId="20577"/>
          <ac:spMkLst>
            <pc:docMk/>
            <pc:sldMk cId="3855257819" sldId="13437"/>
            <ac:spMk id="57" creationId="{A38E3B4A-57AF-4035-BE7E-1F413ED22AFA}"/>
          </ac:spMkLst>
        </pc:spChg>
        <pc:picChg chg="add mod">
          <ac:chgData name="大西 妙子" userId="4dbebb56-202e-4977-b1a0-c964627cd852" providerId="ADAL" clId="{2682F22C-7C10-4786-A607-D6FDD47B8DAD}" dt="2022-04-29T09:11:08.782" v="26" actId="1076"/>
          <ac:picMkLst>
            <pc:docMk/>
            <pc:sldMk cId="3855257819" sldId="13437"/>
            <ac:picMk id="4" creationId="{02B92B41-C8E9-4D9D-9BC9-6555BA1CA84E}"/>
          </ac:picMkLst>
        </pc:picChg>
        <pc:picChg chg="add del mod">
          <ac:chgData name="大西 妙子" userId="4dbebb56-202e-4977-b1a0-c964627cd852" providerId="ADAL" clId="{2682F22C-7C10-4786-A607-D6FDD47B8DAD}" dt="2022-04-29T09:14:46.663" v="79" actId="478"/>
          <ac:picMkLst>
            <pc:docMk/>
            <pc:sldMk cId="3855257819" sldId="13437"/>
            <ac:picMk id="58" creationId="{1BEDD40D-930E-41BC-9379-2ABEB82000FD}"/>
          </ac:picMkLst>
        </pc:picChg>
      </pc:sldChg>
    </pc:docChg>
  </pc:docChgLst>
  <pc:docChgLst>
    <pc:chgData name="川崎 宏" userId="60d237fb-7cf1-47d9-80be-6495d1da134c" providerId="ADAL" clId="{BF3D8D64-4D1D-45BB-B20E-F5628C256656}"/>
    <pc:docChg chg="modSld">
      <pc:chgData name="川崎 宏" userId="60d237fb-7cf1-47d9-80be-6495d1da134c" providerId="ADAL" clId="{BF3D8D64-4D1D-45BB-B20E-F5628C256656}" dt="2023-01-27T07:59:28.751" v="0" actId="1076"/>
      <pc:docMkLst>
        <pc:docMk/>
      </pc:docMkLst>
      <pc:sldChg chg="modSp mod">
        <pc:chgData name="川崎 宏" userId="60d237fb-7cf1-47d9-80be-6495d1da134c" providerId="ADAL" clId="{BF3D8D64-4D1D-45BB-B20E-F5628C256656}" dt="2023-01-27T07:59:28.751" v="0" actId="1076"/>
        <pc:sldMkLst>
          <pc:docMk/>
          <pc:sldMk cId="3855257819" sldId="13437"/>
        </pc:sldMkLst>
        <pc:picChg chg="mod">
          <ac:chgData name="川崎 宏" userId="60d237fb-7cf1-47d9-80be-6495d1da134c" providerId="ADAL" clId="{BF3D8D64-4D1D-45BB-B20E-F5628C256656}" dt="2023-01-27T07:59:28.751" v="0" actId="1076"/>
          <ac:picMkLst>
            <pc:docMk/>
            <pc:sldMk cId="3855257819" sldId="13437"/>
            <ac:picMk id="3" creationId="{91D93206-C103-4949-AC79-74195D9D38DC}"/>
          </ac:picMkLst>
        </pc:picChg>
      </pc:sldChg>
    </pc:docChg>
  </pc:docChgLst>
  <pc:docChgLst>
    <pc:chgData name="井上 知一" userId="785dcbad-4918-43eb-94c5-4cae6dca0a19" providerId="ADAL" clId="{A9535DF8-55C6-47F2-ADE2-068F31E0E820}"/>
    <pc:docChg chg="modSld">
      <pc:chgData name="井上 知一" userId="785dcbad-4918-43eb-94c5-4cae6dca0a19" providerId="ADAL" clId="{A9535DF8-55C6-47F2-ADE2-068F31E0E820}" dt="2023-03-04T07:08:39.647" v="0" actId="1076"/>
      <pc:docMkLst>
        <pc:docMk/>
      </pc:docMkLst>
      <pc:sldChg chg="modSp mod">
        <pc:chgData name="井上 知一" userId="785dcbad-4918-43eb-94c5-4cae6dca0a19" providerId="ADAL" clId="{A9535DF8-55C6-47F2-ADE2-068F31E0E820}" dt="2023-03-04T07:08:39.647" v="0" actId="1076"/>
        <pc:sldMkLst>
          <pc:docMk/>
          <pc:sldMk cId="3855257819" sldId="13437"/>
        </pc:sldMkLst>
        <pc:picChg chg="mod">
          <ac:chgData name="井上 知一" userId="785dcbad-4918-43eb-94c5-4cae6dca0a19" providerId="ADAL" clId="{A9535DF8-55C6-47F2-ADE2-068F31E0E820}" dt="2023-03-04T07:08:39.647" v="0" actId="1076"/>
          <ac:picMkLst>
            <pc:docMk/>
            <pc:sldMk cId="3855257819" sldId="13437"/>
            <ac:picMk id="33" creationId="{7169C849-0F98-49B6-F466-8B746B11323B}"/>
          </ac:picMkLst>
        </pc:picChg>
      </pc:sldChg>
    </pc:docChg>
  </pc:docChgLst>
  <pc:docChgLst>
    <pc:chgData name="大西 妙子" userId="4dbebb56-202e-4977-b1a0-c964627cd852" providerId="ADAL" clId="{45AB0C3B-84AD-469A-B2AB-23BBB6035E31}"/>
    <pc:docChg chg="modSld">
      <pc:chgData name="大西 妙子" userId="4dbebb56-202e-4977-b1a0-c964627cd852" providerId="ADAL" clId="{45AB0C3B-84AD-469A-B2AB-23BBB6035E31}" dt="2022-12-01T06:46:15.372" v="4" actId="20577"/>
      <pc:docMkLst>
        <pc:docMk/>
      </pc:docMkLst>
      <pc:sldChg chg="addSp modSp mod">
        <pc:chgData name="大西 妙子" userId="4dbebb56-202e-4977-b1a0-c964627cd852" providerId="ADAL" clId="{45AB0C3B-84AD-469A-B2AB-23BBB6035E31}" dt="2022-12-01T06:46:15.372" v="4" actId="20577"/>
        <pc:sldMkLst>
          <pc:docMk/>
          <pc:sldMk cId="3855257819" sldId="13437"/>
        </pc:sldMkLst>
        <pc:spChg chg="add mod">
          <ac:chgData name="大西 妙子" userId="4dbebb56-202e-4977-b1a0-c964627cd852" providerId="ADAL" clId="{45AB0C3B-84AD-469A-B2AB-23BBB6035E31}" dt="2022-12-01T06:46:15.372" v="4" actId="20577"/>
          <ac:spMkLst>
            <pc:docMk/>
            <pc:sldMk cId="3855257819" sldId="13437"/>
            <ac:spMk id="2" creationId="{D8FF2504-14A1-5582-CCDA-713D0EA03E55}"/>
          </ac:spMkLst>
        </pc:spChg>
      </pc:sldChg>
    </pc:docChg>
  </pc:docChgLst>
  <pc:docChgLst>
    <pc:chgData name="鈴木 一弘" userId="802a00e4-326d-4f2c-b1db-2b2cf6b6b97b" providerId="ADAL" clId="{99F745B9-E41B-4CB9-A881-4BB1EE2B8F6B}"/>
    <pc:docChg chg="modSld">
      <pc:chgData name="鈴木 一弘" userId="802a00e4-326d-4f2c-b1db-2b2cf6b6b97b" providerId="ADAL" clId="{99F745B9-E41B-4CB9-A881-4BB1EE2B8F6B}" dt="2023-06-06T08:14:21.710" v="3" actId="1076"/>
      <pc:docMkLst>
        <pc:docMk/>
      </pc:docMkLst>
      <pc:sldChg chg="modSp mod">
        <pc:chgData name="鈴木 一弘" userId="802a00e4-326d-4f2c-b1db-2b2cf6b6b97b" providerId="ADAL" clId="{99F745B9-E41B-4CB9-A881-4BB1EE2B8F6B}" dt="2023-06-06T08:14:21.710" v="3" actId="1076"/>
        <pc:sldMkLst>
          <pc:docMk/>
          <pc:sldMk cId="3855257819" sldId="13437"/>
        </pc:sldMkLst>
        <pc:picChg chg="mod">
          <ac:chgData name="鈴木 一弘" userId="802a00e4-326d-4f2c-b1db-2b2cf6b6b97b" providerId="ADAL" clId="{99F745B9-E41B-4CB9-A881-4BB1EE2B8F6B}" dt="2023-06-06T08:14:21.710" v="3" actId="1076"/>
          <ac:picMkLst>
            <pc:docMk/>
            <pc:sldMk cId="3855257819" sldId="13437"/>
            <ac:picMk id="33" creationId="{7169C849-0F98-49B6-F466-8B746B11323B}"/>
          </ac:picMkLst>
        </pc:picChg>
      </pc:sldChg>
    </pc:docChg>
  </pc:docChgLst>
  <pc:docChgLst>
    <pc:chgData name="大西 妙子" userId="4dbebb56-202e-4977-b1a0-c964627cd852" providerId="ADAL" clId="{5DE238EA-58CB-4DFB-83FF-DAA089420169}"/>
    <pc:docChg chg="modSld">
      <pc:chgData name="大西 妙子" userId="4dbebb56-202e-4977-b1a0-c964627cd852" providerId="ADAL" clId="{5DE238EA-58CB-4DFB-83FF-DAA089420169}" dt="2022-10-28T06:06:21.259" v="0" actId="1076"/>
      <pc:docMkLst>
        <pc:docMk/>
      </pc:docMkLst>
      <pc:sldChg chg="modSp mod">
        <pc:chgData name="大西 妙子" userId="4dbebb56-202e-4977-b1a0-c964627cd852" providerId="ADAL" clId="{5DE238EA-58CB-4DFB-83FF-DAA089420169}" dt="2022-10-28T06:06:21.259" v="0" actId="1076"/>
        <pc:sldMkLst>
          <pc:docMk/>
          <pc:sldMk cId="3855257819" sldId="13437"/>
        </pc:sldMkLst>
        <pc:picChg chg="mod">
          <ac:chgData name="大西 妙子" userId="4dbebb56-202e-4977-b1a0-c964627cd852" providerId="ADAL" clId="{5DE238EA-58CB-4DFB-83FF-DAA089420169}" dt="2022-10-28T06:06:21.259" v="0" actId="1076"/>
          <ac:picMkLst>
            <pc:docMk/>
            <pc:sldMk cId="3855257819" sldId="13437"/>
            <ac:picMk id="52" creationId="{977C1D14-9849-44AB-857C-44D39B1144F4}"/>
          </ac:picMkLst>
        </pc:picChg>
      </pc:sldChg>
    </pc:docChg>
  </pc:docChgLst>
  <pc:docChgLst>
    <pc:chgData name="大西 妙子" userId="4dbebb56-202e-4977-b1a0-c964627cd852" providerId="ADAL" clId="{3AAF1286-BC19-40F9-A6AE-D35EC5890A7E}"/>
    <pc:docChg chg="modSld">
      <pc:chgData name="大西 妙子" userId="4dbebb56-202e-4977-b1a0-c964627cd852" providerId="ADAL" clId="{3AAF1286-BC19-40F9-A6AE-D35EC5890A7E}" dt="2022-09-17T01:34:27.734" v="0" actId="1076"/>
      <pc:docMkLst>
        <pc:docMk/>
      </pc:docMkLst>
      <pc:sldChg chg="modSp mod">
        <pc:chgData name="大西 妙子" userId="4dbebb56-202e-4977-b1a0-c964627cd852" providerId="ADAL" clId="{3AAF1286-BC19-40F9-A6AE-D35EC5890A7E}" dt="2022-09-17T01:34:27.734" v="0" actId="1076"/>
        <pc:sldMkLst>
          <pc:docMk/>
          <pc:sldMk cId="3855257819" sldId="13437"/>
        </pc:sldMkLst>
        <pc:picChg chg="mod">
          <ac:chgData name="大西 妙子" userId="4dbebb56-202e-4977-b1a0-c964627cd852" providerId="ADAL" clId="{3AAF1286-BC19-40F9-A6AE-D35EC5890A7E}" dt="2022-09-17T01:34:27.734" v="0" actId="1076"/>
          <ac:picMkLst>
            <pc:docMk/>
            <pc:sldMk cId="3855257819" sldId="13437"/>
            <ac:picMk id="17" creationId="{D026C097-52F2-4B63-9EF8-3D755A2E9440}"/>
          </ac:picMkLst>
        </pc:picChg>
      </pc:sldChg>
    </pc:docChg>
  </pc:docChgLst>
  <pc:docChgLst>
    <pc:chgData name="大西 妙子" userId="4dbebb56-202e-4977-b1a0-c964627cd852" providerId="ADAL" clId="{38466394-EF1E-4173-A595-AC95549BF083}"/>
    <pc:docChg chg="modSld">
      <pc:chgData name="大西 妙子" userId="4dbebb56-202e-4977-b1a0-c964627cd852" providerId="ADAL" clId="{38466394-EF1E-4173-A595-AC95549BF083}" dt="2022-07-07T08:08:39.634" v="0" actId="1076"/>
      <pc:docMkLst>
        <pc:docMk/>
      </pc:docMkLst>
      <pc:sldChg chg="modSp mod">
        <pc:chgData name="大西 妙子" userId="4dbebb56-202e-4977-b1a0-c964627cd852" providerId="ADAL" clId="{38466394-EF1E-4173-A595-AC95549BF083}" dt="2022-07-07T08:08:39.634" v="0" actId="1076"/>
        <pc:sldMkLst>
          <pc:docMk/>
          <pc:sldMk cId="3855257819" sldId="13437"/>
        </pc:sldMkLst>
        <pc:picChg chg="mod">
          <ac:chgData name="大西 妙子" userId="4dbebb56-202e-4977-b1a0-c964627cd852" providerId="ADAL" clId="{38466394-EF1E-4173-A595-AC95549BF083}" dt="2022-07-07T08:08:39.634" v="0" actId="1076"/>
          <ac:picMkLst>
            <pc:docMk/>
            <pc:sldMk cId="3855257819" sldId="13437"/>
            <ac:picMk id="46" creationId="{9177EE38-9983-4574-811A-DFC3EC40C732}"/>
          </ac:picMkLst>
        </pc:picChg>
      </pc:sldChg>
    </pc:docChg>
  </pc:docChgLst>
  <pc:docChgLst>
    <pc:chgData name="大西 妙子" userId="4dbebb56-202e-4977-b1a0-c964627cd852" providerId="ADAL" clId="{9EFA96B4-2FE1-4AC2-95BF-33B03F2A7ACB}"/>
    <pc:docChg chg="undo custSel modSld">
      <pc:chgData name="大西 妙子" userId="4dbebb56-202e-4977-b1a0-c964627cd852" providerId="ADAL" clId="{9EFA96B4-2FE1-4AC2-95BF-33B03F2A7ACB}" dt="2023-02-10T09:21:47.030" v="148" actId="1076"/>
      <pc:docMkLst>
        <pc:docMk/>
      </pc:docMkLst>
      <pc:sldChg chg="addSp delSp modSp mod">
        <pc:chgData name="大西 妙子" userId="4dbebb56-202e-4977-b1a0-c964627cd852" providerId="ADAL" clId="{9EFA96B4-2FE1-4AC2-95BF-33B03F2A7ACB}" dt="2023-02-10T09:21:47.030" v="148" actId="1076"/>
        <pc:sldMkLst>
          <pc:docMk/>
          <pc:sldMk cId="3855257819" sldId="13437"/>
        </pc:sldMkLst>
        <pc:spChg chg="mod">
          <ac:chgData name="大西 妙子" userId="4dbebb56-202e-4977-b1a0-c964627cd852" providerId="ADAL" clId="{9EFA96B4-2FE1-4AC2-95BF-33B03F2A7ACB}" dt="2023-02-10T09:12:06.638" v="147" actId="20577"/>
          <ac:spMkLst>
            <pc:docMk/>
            <pc:sldMk cId="3855257819" sldId="13437"/>
            <ac:spMk id="12" creationId="{FD65D3EE-0294-4FBE-BEA7-5F20F301F799}"/>
          </ac:spMkLst>
        </pc:spChg>
        <pc:spChg chg="mod">
          <ac:chgData name="大西 妙子" userId="4dbebb56-202e-4977-b1a0-c964627cd852" providerId="ADAL" clId="{9EFA96B4-2FE1-4AC2-95BF-33B03F2A7ACB}" dt="2023-02-10T09:08:17.819" v="84" actId="1076"/>
          <ac:spMkLst>
            <pc:docMk/>
            <pc:sldMk cId="3855257819" sldId="13437"/>
            <ac:spMk id="31" creationId="{37AB06E4-D9CB-4266-9288-E220194B1B7B}"/>
          </ac:spMkLst>
        </pc:spChg>
        <pc:spChg chg="mod">
          <ac:chgData name="大西 妙子" userId="4dbebb56-202e-4977-b1a0-c964627cd852" providerId="ADAL" clId="{9EFA96B4-2FE1-4AC2-95BF-33B03F2A7ACB}" dt="2023-02-10T09:08:37.302" v="88" actId="1076"/>
          <ac:spMkLst>
            <pc:docMk/>
            <pc:sldMk cId="3855257819" sldId="13437"/>
            <ac:spMk id="36" creationId="{C7B0FB5C-D8AA-4B89-A451-F6E2910AD206}"/>
          </ac:spMkLst>
        </pc:spChg>
        <pc:spChg chg="del">
          <ac:chgData name="大西 妙子" userId="4dbebb56-202e-4977-b1a0-c964627cd852" providerId="ADAL" clId="{9EFA96B4-2FE1-4AC2-95BF-33B03F2A7ACB}" dt="2023-02-10T09:01:08.371" v="50" actId="478"/>
          <ac:spMkLst>
            <pc:docMk/>
            <pc:sldMk cId="3855257819" sldId="13437"/>
            <ac:spMk id="44" creationId="{99DBF062-71C7-488D-8304-A3F16290CE10}"/>
          </ac:spMkLst>
        </pc:spChg>
        <pc:spChg chg="mod">
          <ac:chgData name="大西 妙子" userId="4dbebb56-202e-4977-b1a0-c964627cd852" providerId="ADAL" clId="{9EFA96B4-2FE1-4AC2-95BF-33B03F2A7ACB}" dt="2023-02-10T09:21:47.030" v="148" actId="1076"/>
          <ac:spMkLst>
            <pc:docMk/>
            <pc:sldMk cId="3855257819" sldId="13437"/>
            <ac:spMk id="57" creationId="{A38E3B4A-57AF-4035-BE7E-1F413ED22AFA}"/>
          </ac:spMkLst>
        </pc:spChg>
        <pc:picChg chg="del">
          <ac:chgData name="大西 妙子" userId="4dbebb56-202e-4977-b1a0-c964627cd852" providerId="ADAL" clId="{9EFA96B4-2FE1-4AC2-95BF-33B03F2A7ACB}" dt="2023-02-10T09:05:22.752" v="72" actId="478"/>
          <ac:picMkLst>
            <pc:docMk/>
            <pc:sldMk cId="3855257819" sldId="13437"/>
            <ac:picMk id="3" creationId="{91D93206-C103-4949-AC79-74195D9D38DC}"/>
          </ac:picMkLst>
        </pc:picChg>
        <pc:picChg chg="add del mod">
          <ac:chgData name="大西 妙子" userId="4dbebb56-202e-4977-b1a0-c964627cd852" providerId="ADAL" clId="{9EFA96B4-2FE1-4AC2-95BF-33B03F2A7ACB}" dt="2023-02-10T05:41:41.676" v="6" actId="478"/>
          <ac:picMkLst>
            <pc:docMk/>
            <pc:sldMk cId="3855257819" sldId="13437"/>
            <ac:picMk id="4" creationId="{94CDD0ED-6135-5F46-7E9D-9149BDCE0B55}"/>
          </ac:picMkLst>
        </pc:picChg>
        <pc:picChg chg="add del mod">
          <ac:chgData name="大西 妙子" userId="4dbebb56-202e-4977-b1a0-c964627cd852" providerId="ADAL" clId="{9EFA96B4-2FE1-4AC2-95BF-33B03F2A7ACB}" dt="2023-02-10T09:01:10.214" v="51" actId="478"/>
          <ac:picMkLst>
            <pc:docMk/>
            <pc:sldMk cId="3855257819" sldId="13437"/>
            <ac:picMk id="7" creationId="{6C0728B2-3347-DBF5-E485-62FE97B3F07F}"/>
          </ac:picMkLst>
        </pc:picChg>
        <pc:picChg chg="add del mod">
          <ac:chgData name="大西 妙子" userId="4dbebb56-202e-4977-b1a0-c964627cd852" providerId="ADAL" clId="{9EFA96B4-2FE1-4AC2-95BF-33B03F2A7ACB}" dt="2023-02-10T09:05:21.031" v="71" actId="478"/>
          <ac:picMkLst>
            <pc:docMk/>
            <pc:sldMk cId="3855257819" sldId="13437"/>
            <ac:picMk id="8" creationId="{A53A31A4-4E99-9BCF-35DC-B93724C8B36A}"/>
          </ac:picMkLst>
        </pc:picChg>
        <pc:picChg chg="add del mod">
          <ac:chgData name="大西 妙子" userId="4dbebb56-202e-4977-b1a0-c964627cd852" providerId="ADAL" clId="{9EFA96B4-2FE1-4AC2-95BF-33B03F2A7ACB}" dt="2023-02-10T08:22:53.457" v="24" actId="478"/>
          <ac:picMkLst>
            <pc:docMk/>
            <pc:sldMk cId="3855257819" sldId="13437"/>
            <ac:picMk id="9" creationId="{9009E063-928B-6702-9788-533410255625}"/>
          </ac:picMkLst>
        </pc:picChg>
        <pc:picChg chg="add del mod">
          <ac:chgData name="大西 妙子" userId="4dbebb56-202e-4977-b1a0-c964627cd852" providerId="ADAL" clId="{9EFA96B4-2FE1-4AC2-95BF-33B03F2A7ACB}" dt="2023-02-10T08:23:10.680" v="29" actId="478"/>
          <ac:picMkLst>
            <pc:docMk/>
            <pc:sldMk cId="3855257819" sldId="13437"/>
            <ac:picMk id="10" creationId="{6C25F05A-BBAF-4673-85DB-7CC2D14F2DC3}"/>
          </ac:picMkLst>
        </pc:picChg>
        <pc:picChg chg="add mod">
          <ac:chgData name="大西 妙子" userId="4dbebb56-202e-4977-b1a0-c964627cd852" providerId="ADAL" clId="{9EFA96B4-2FE1-4AC2-95BF-33B03F2A7ACB}" dt="2023-02-10T08:23:09.344" v="28" actId="1076"/>
          <ac:picMkLst>
            <pc:docMk/>
            <pc:sldMk cId="3855257819" sldId="13437"/>
            <ac:picMk id="14" creationId="{D6B1360D-DF40-7F28-7F34-CA3F28A3FF19}"/>
          </ac:picMkLst>
        </pc:picChg>
        <pc:picChg chg="add mod">
          <ac:chgData name="大西 妙子" userId="4dbebb56-202e-4977-b1a0-c964627cd852" providerId="ADAL" clId="{9EFA96B4-2FE1-4AC2-95BF-33B03F2A7ACB}" dt="2023-02-10T08:23:47.476" v="34" actId="1076"/>
          <ac:picMkLst>
            <pc:docMk/>
            <pc:sldMk cId="3855257819" sldId="13437"/>
            <ac:picMk id="16" creationId="{17B1B642-0CB9-E76F-9E12-66D0DF2C68D2}"/>
          </ac:picMkLst>
        </pc:picChg>
        <pc:picChg chg="del">
          <ac:chgData name="大西 妙子" userId="4dbebb56-202e-4977-b1a0-c964627cd852" providerId="ADAL" clId="{9EFA96B4-2FE1-4AC2-95BF-33B03F2A7ACB}" dt="2023-02-10T05:47:07.106" v="10" actId="478"/>
          <ac:picMkLst>
            <pc:docMk/>
            <pc:sldMk cId="3855257819" sldId="13437"/>
            <ac:picMk id="17" creationId="{D026C097-52F2-4B63-9EF8-3D755A2E9440}"/>
          </ac:picMkLst>
        </pc:picChg>
        <pc:picChg chg="del">
          <ac:chgData name="大西 妙子" userId="4dbebb56-202e-4977-b1a0-c964627cd852" providerId="ADAL" clId="{9EFA96B4-2FE1-4AC2-95BF-33B03F2A7ACB}" dt="2023-02-10T05:40:29.370" v="2" actId="478"/>
          <ac:picMkLst>
            <pc:docMk/>
            <pc:sldMk cId="3855257819" sldId="13437"/>
            <ac:picMk id="19" creationId="{92333C2D-9A07-48AB-B52B-A232B74B9C21}"/>
          </ac:picMkLst>
        </pc:picChg>
        <pc:picChg chg="add mod">
          <ac:chgData name="大西 妙子" userId="4dbebb56-202e-4977-b1a0-c964627cd852" providerId="ADAL" clId="{9EFA96B4-2FE1-4AC2-95BF-33B03F2A7ACB}" dt="2023-02-10T08:33:02.207" v="39" actId="14100"/>
          <ac:picMkLst>
            <pc:docMk/>
            <pc:sldMk cId="3855257819" sldId="13437"/>
            <ac:picMk id="21" creationId="{E89BD7F9-79EB-20F9-F42A-2B4F14D53C6B}"/>
          </ac:picMkLst>
        </pc:picChg>
        <pc:picChg chg="add del mod">
          <ac:chgData name="大西 妙子" userId="4dbebb56-202e-4977-b1a0-c964627cd852" providerId="ADAL" clId="{9EFA96B4-2FE1-4AC2-95BF-33B03F2A7ACB}" dt="2023-02-10T09:04:20.968" v="66" actId="478"/>
          <ac:picMkLst>
            <pc:docMk/>
            <pc:sldMk cId="3855257819" sldId="13437"/>
            <ac:picMk id="24" creationId="{7A1847F0-E6A7-D863-EE8E-597BF093D97B}"/>
          </ac:picMkLst>
        </pc:picChg>
        <pc:picChg chg="add mod">
          <ac:chgData name="大西 妙子" userId="4dbebb56-202e-4977-b1a0-c964627cd852" providerId="ADAL" clId="{9EFA96B4-2FE1-4AC2-95BF-33B03F2A7ACB}" dt="2023-02-10T09:02:03.920" v="56" actId="14100"/>
          <ac:picMkLst>
            <pc:docMk/>
            <pc:sldMk cId="3855257819" sldId="13437"/>
            <ac:picMk id="26" creationId="{8BA6FFDD-D43E-C64F-4D91-B25A3CF63826}"/>
          </ac:picMkLst>
        </pc:picChg>
        <pc:picChg chg="add mod">
          <ac:chgData name="大西 妙子" userId="4dbebb56-202e-4977-b1a0-c964627cd852" providerId="ADAL" clId="{9EFA96B4-2FE1-4AC2-95BF-33B03F2A7ACB}" dt="2023-02-10T09:02:41.064" v="60" actId="14100"/>
          <ac:picMkLst>
            <pc:docMk/>
            <pc:sldMk cId="3855257819" sldId="13437"/>
            <ac:picMk id="28" creationId="{D94FE0DF-68C2-4F6E-DA6C-AA6536B6301A}"/>
          </ac:picMkLst>
        </pc:picChg>
        <pc:picChg chg="add mod">
          <ac:chgData name="大西 妙子" userId="4dbebb56-202e-4977-b1a0-c964627cd852" providerId="ADAL" clId="{9EFA96B4-2FE1-4AC2-95BF-33B03F2A7ACB}" dt="2023-02-10T09:03:31.371" v="65" actId="1076"/>
          <ac:picMkLst>
            <pc:docMk/>
            <pc:sldMk cId="3855257819" sldId="13437"/>
            <ac:picMk id="30" creationId="{22EF3CC8-1CDE-F89D-3A15-66411FF59DC4}"/>
          </ac:picMkLst>
        </pc:picChg>
        <pc:picChg chg="add mod">
          <ac:chgData name="大西 妙子" userId="4dbebb56-202e-4977-b1a0-c964627cd852" providerId="ADAL" clId="{9EFA96B4-2FE1-4AC2-95BF-33B03F2A7ACB}" dt="2023-02-10T09:05:12.112" v="70" actId="14100"/>
          <ac:picMkLst>
            <pc:docMk/>
            <pc:sldMk cId="3855257819" sldId="13437"/>
            <ac:picMk id="33" creationId="{7169C849-0F98-49B6-F466-8B746B11323B}"/>
          </ac:picMkLst>
        </pc:picChg>
        <pc:picChg chg="add mod">
          <ac:chgData name="大西 妙子" userId="4dbebb56-202e-4977-b1a0-c964627cd852" providerId="ADAL" clId="{9EFA96B4-2FE1-4AC2-95BF-33B03F2A7ACB}" dt="2023-02-10T09:08:43.957" v="89" actId="14100"/>
          <ac:picMkLst>
            <pc:docMk/>
            <pc:sldMk cId="3855257819" sldId="13437"/>
            <ac:picMk id="35" creationId="{CEC52EAB-4112-B95E-722E-E92382C0F626}"/>
          </ac:picMkLst>
        </pc:picChg>
        <pc:picChg chg="del">
          <ac:chgData name="大西 妙子" userId="4dbebb56-202e-4977-b1a0-c964627cd852" providerId="ADAL" clId="{9EFA96B4-2FE1-4AC2-95BF-33B03F2A7ACB}" dt="2023-02-10T09:01:11.843" v="52" actId="478"/>
          <ac:picMkLst>
            <pc:docMk/>
            <pc:sldMk cId="3855257819" sldId="13437"/>
            <ac:picMk id="40" creationId="{40E947AD-7ABD-43D4-A9A3-005F9219B7D4}"/>
          </ac:picMkLst>
        </pc:picChg>
        <pc:picChg chg="add mod">
          <ac:chgData name="大西 妙子" userId="4dbebb56-202e-4977-b1a0-c964627cd852" providerId="ADAL" clId="{9EFA96B4-2FE1-4AC2-95BF-33B03F2A7ACB}" dt="2023-02-10T09:08:53.867" v="91" actId="1076"/>
          <ac:picMkLst>
            <pc:docMk/>
            <pc:sldMk cId="3855257819" sldId="13437"/>
            <ac:picMk id="41" creationId="{5E66CC10-D640-7E7F-EE6A-18BC9D4581F9}"/>
          </ac:picMkLst>
        </pc:picChg>
        <pc:picChg chg="del">
          <ac:chgData name="大西 妙子" userId="4dbebb56-202e-4977-b1a0-c964627cd852" providerId="ADAL" clId="{9EFA96B4-2FE1-4AC2-95BF-33B03F2A7ACB}" dt="2023-02-10T09:00:59.474" v="47" actId="478"/>
          <ac:picMkLst>
            <pc:docMk/>
            <pc:sldMk cId="3855257819" sldId="13437"/>
            <ac:picMk id="42" creationId="{5CC18567-03FA-4B8D-BC64-FD630026F041}"/>
          </ac:picMkLst>
        </pc:picChg>
        <pc:picChg chg="del">
          <ac:chgData name="大西 妙子" userId="4dbebb56-202e-4977-b1a0-c964627cd852" providerId="ADAL" clId="{9EFA96B4-2FE1-4AC2-95BF-33B03F2A7ACB}" dt="2023-02-10T09:01:04.821" v="49" actId="478"/>
          <ac:picMkLst>
            <pc:docMk/>
            <pc:sldMk cId="3855257819" sldId="13437"/>
            <ac:picMk id="46" creationId="{9177EE38-9983-4574-811A-DFC3EC40C732}"/>
          </ac:picMkLst>
        </pc:picChg>
        <pc:picChg chg="del">
          <ac:chgData name="大西 妙子" userId="4dbebb56-202e-4977-b1a0-c964627cd852" providerId="ADAL" clId="{9EFA96B4-2FE1-4AC2-95BF-33B03F2A7ACB}" dt="2023-02-10T07:48:19.054" v="14" actId="478"/>
          <ac:picMkLst>
            <pc:docMk/>
            <pc:sldMk cId="3855257819" sldId="13437"/>
            <ac:picMk id="48" creationId="{5AC99EA0-68FC-42F7-A570-3668BFCD727D}"/>
          </ac:picMkLst>
        </pc:picChg>
        <pc:picChg chg="del mod">
          <ac:chgData name="大西 妙子" userId="4dbebb56-202e-4977-b1a0-c964627cd852" providerId="ADAL" clId="{9EFA96B4-2FE1-4AC2-95BF-33B03F2A7ACB}" dt="2023-02-10T08:23:12.286" v="30" actId="478"/>
          <ac:picMkLst>
            <pc:docMk/>
            <pc:sldMk cId="3855257819" sldId="13437"/>
            <ac:picMk id="50" creationId="{A1F9CE48-49A7-4DA6-AA89-B1CC4E3F3E8F}"/>
          </ac:picMkLst>
        </pc:picChg>
        <pc:picChg chg="del">
          <ac:chgData name="大西 妙子" userId="4dbebb56-202e-4977-b1a0-c964627cd852" providerId="ADAL" clId="{9EFA96B4-2FE1-4AC2-95BF-33B03F2A7ACB}" dt="2023-02-10T07:48:22.514" v="15" actId="478"/>
          <ac:picMkLst>
            <pc:docMk/>
            <pc:sldMk cId="3855257819" sldId="13437"/>
            <ac:picMk id="52" creationId="{977C1D14-9849-44AB-857C-44D39B1144F4}"/>
          </ac:picMkLst>
        </pc:picChg>
      </pc:sldChg>
    </pc:docChg>
  </pc:docChgLst>
  <pc:docChgLst>
    <pc:chgData name="金子 秀一" userId="ff14e913-4850-4f8b-9e4b-5702e30dd9e1" providerId="ADAL" clId="{BCD2F7FC-2874-41F6-99A5-E97D299F8AC5}"/>
    <pc:docChg chg="modSld">
      <pc:chgData name="金子 秀一" userId="ff14e913-4850-4f8b-9e4b-5702e30dd9e1" providerId="ADAL" clId="{BCD2F7FC-2874-41F6-99A5-E97D299F8AC5}" dt="2022-03-21T07:54:49.693" v="0" actId="1076"/>
      <pc:docMkLst>
        <pc:docMk/>
      </pc:docMkLst>
      <pc:sldChg chg="modSp mod">
        <pc:chgData name="金子 秀一" userId="ff14e913-4850-4f8b-9e4b-5702e30dd9e1" providerId="ADAL" clId="{BCD2F7FC-2874-41F6-99A5-E97D299F8AC5}" dt="2022-03-21T07:54:49.693" v="0" actId="1076"/>
        <pc:sldMkLst>
          <pc:docMk/>
          <pc:sldMk cId="3855257819" sldId="13437"/>
        </pc:sldMkLst>
        <pc:spChg chg="mod">
          <ac:chgData name="金子 秀一" userId="ff14e913-4850-4f8b-9e4b-5702e30dd9e1" providerId="ADAL" clId="{BCD2F7FC-2874-41F6-99A5-E97D299F8AC5}" dt="2022-03-21T07:54:49.693" v="0" actId="1076"/>
          <ac:spMkLst>
            <pc:docMk/>
            <pc:sldMk cId="3855257819" sldId="13437"/>
            <ac:spMk id="44" creationId="{99DBF062-71C7-488D-8304-A3F16290CE10}"/>
          </ac:spMkLst>
        </pc:spChg>
      </pc:sldChg>
    </pc:docChg>
  </pc:docChgLst>
  <pc:docChgLst>
    <pc:chgData name="大西 妙子" userId="4dbebb56-202e-4977-b1a0-c964627cd852" providerId="ADAL" clId="{54C94667-F248-4C55-B69A-EF8E0EB9ADD3}"/>
    <pc:docChg chg="custSel modSld">
      <pc:chgData name="大西 妙子" userId="4dbebb56-202e-4977-b1a0-c964627cd852" providerId="ADAL" clId="{54C94667-F248-4C55-B69A-EF8E0EB9ADD3}" dt="2022-11-28T03:11:50.389" v="76" actId="1076"/>
      <pc:docMkLst>
        <pc:docMk/>
      </pc:docMkLst>
      <pc:sldChg chg="addSp delSp modSp mod">
        <pc:chgData name="大西 妙子" userId="4dbebb56-202e-4977-b1a0-c964627cd852" providerId="ADAL" clId="{54C94667-F248-4C55-B69A-EF8E0EB9ADD3}" dt="2022-11-28T03:11:50.389" v="76" actId="1076"/>
        <pc:sldMkLst>
          <pc:docMk/>
          <pc:sldMk cId="3855257819" sldId="13437"/>
        </pc:sldMkLst>
        <pc:spChg chg="add mod">
          <ac:chgData name="大西 妙子" userId="4dbebb56-202e-4977-b1a0-c964627cd852" providerId="ADAL" clId="{54C94667-F248-4C55-B69A-EF8E0EB9ADD3}" dt="2022-11-28T03:11:50.389" v="76" actId="1076"/>
          <ac:spMkLst>
            <pc:docMk/>
            <pc:sldMk cId="3855257819" sldId="13437"/>
            <ac:spMk id="6" creationId="{A452AF76-146F-0385-E571-437888F16CA1}"/>
          </ac:spMkLst>
        </pc:spChg>
        <pc:spChg chg="mod">
          <ac:chgData name="大西 妙子" userId="4dbebb56-202e-4977-b1a0-c964627cd852" providerId="ADAL" clId="{54C94667-F248-4C55-B69A-EF8E0EB9ADD3}" dt="2022-11-28T03:06:20.365" v="5" actId="20577"/>
          <ac:spMkLst>
            <pc:docMk/>
            <pc:sldMk cId="3855257819" sldId="13437"/>
            <ac:spMk id="12" creationId="{FD65D3EE-0294-4FBE-BEA7-5F20F301F799}"/>
          </ac:spMkLst>
        </pc:spChg>
        <pc:spChg chg="mod">
          <ac:chgData name="大西 妙子" userId="4dbebb56-202e-4977-b1a0-c964627cd852" providerId="ADAL" clId="{54C94667-F248-4C55-B69A-EF8E0EB9ADD3}" dt="2022-11-28T03:08:23.587" v="9" actId="14100"/>
          <ac:spMkLst>
            <pc:docMk/>
            <pc:sldMk cId="3855257819" sldId="13437"/>
            <ac:spMk id="57" creationId="{A38E3B4A-57AF-4035-BE7E-1F413ED22AFA}"/>
          </ac:spMkLst>
        </pc:spChg>
        <pc:picChg chg="del">
          <ac:chgData name="大西 妙子" userId="4dbebb56-202e-4977-b1a0-c964627cd852" providerId="ADAL" clId="{54C94667-F248-4C55-B69A-EF8E0EB9ADD3}" dt="2022-11-28T03:08:19.334" v="8" actId="478"/>
          <ac:picMkLst>
            <pc:docMk/>
            <pc:sldMk cId="3855257819" sldId="13437"/>
            <ac:picMk id="4" creationId="{02B92B41-C8E9-4D9D-9BC9-6555BA1CA84E}"/>
          </ac:picMkLst>
        </pc:picChg>
        <pc:picChg chg="add mod">
          <ac:chgData name="大西 妙子" userId="4dbebb56-202e-4977-b1a0-c964627cd852" providerId="ADAL" clId="{54C94667-F248-4C55-B69A-EF8E0EB9ADD3}" dt="2022-11-28T03:09:12.848" v="12" actId="1076"/>
          <ac:picMkLst>
            <pc:docMk/>
            <pc:sldMk cId="3855257819" sldId="13437"/>
            <ac:picMk id="5" creationId="{95214FA3-4A5F-E7D8-E390-393D8B0BE534}"/>
          </ac:picMkLst>
        </pc:picChg>
      </pc:sldChg>
    </pc:docChg>
  </pc:docChgLst>
  <pc:docChgLst>
    <pc:chgData name="大西 妙子" userId="4dbebb56-202e-4977-b1a0-c964627cd852" providerId="ADAL" clId="{6E030E36-6635-47D8-B266-D234C08530D8}"/>
    <pc:docChg chg="custSel modSld">
      <pc:chgData name="大西 妙子" userId="4dbebb56-202e-4977-b1a0-c964627cd852" providerId="ADAL" clId="{6E030E36-6635-47D8-B266-D234C08530D8}" dt="2023-02-15T08:24:38.083" v="90" actId="1076"/>
      <pc:docMkLst>
        <pc:docMk/>
      </pc:docMkLst>
      <pc:sldChg chg="addSp modSp mod">
        <pc:chgData name="大西 妙子" userId="4dbebb56-202e-4977-b1a0-c964627cd852" providerId="ADAL" clId="{6E030E36-6635-47D8-B266-D234C08530D8}" dt="2023-02-15T08:24:38.083" v="90" actId="1076"/>
        <pc:sldMkLst>
          <pc:docMk/>
          <pc:sldMk cId="3855257819" sldId="13437"/>
        </pc:sldMkLst>
        <pc:spChg chg="add mod">
          <ac:chgData name="大西 妙子" userId="4dbebb56-202e-4977-b1a0-c964627cd852" providerId="ADAL" clId="{6E030E36-6635-47D8-B266-D234C08530D8}" dt="2023-02-15T08:24:02.520" v="85" actId="1076"/>
          <ac:spMkLst>
            <pc:docMk/>
            <pc:sldMk cId="3855257819" sldId="13437"/>
            <ac:spMk id="3" creationId="{53289F30-09DF-51A1-9C5C-76B2030DA3A2}"/>
          </ac:spMkLst>
        </pc:spChg>
        <pc:spChg chg="mod">
          <ac:chgData name="大西 妙子" userId="4dbebb56-202e-4977-b1a0-c964627cd852" providerId="ADAL" clId="{6E030E36-6635-47D8-B266-D234C08530D8}" dt="2023-02-15T08:24:07.493" v="87" actId="1076"/>
          <ac:spMkLst>
            <pc:docMk/>
            <pc:sldMk cId="3855257819" sldId="13437"/>
            <ac:spMk id="6" creationId="{A452AF76-146F-0385-E571-437888F16CA1}"/>
          </ac:spMkLst>
        </pc:spChg>
        <pc:spChg chg="mod">
          <ac:chgData name="大西 妙子" userId="4dbebb56-202e-4977-b1a0-c964627cd852" providerId="ADAL" clId="{6E030E36-6635-47D8-B266-D234C08530D8}" dt="2023-02-15T08:23:42.034" v="84" actId="20577"/>
          <ac:spMkLst>
            <pc:docMk/>
            <pc:sldMk cId="3855257819" sldId="13437"/>
            <ac:spMk id="12" creationId="{FD65D3EE-0294-4FBE-BEA7-5F20F301F799}"/>
          </ac:spMkLst>
        </pc:spChg>
        <pc:spChg chg="mod">
          <ac:chgData name="大西 妙子" userId="4dbebb56-202e-4977-b1a0-c964627cd852" providerId="ADAL" clId="{6E030E36-6635-47D8-B266-D234C08530D8}" dt="2023-02-15T08:24:34.440" v="89" actId="1076"/>
          <ac:spMkLst>
            <pc:docMk/>
            <pc:sldMk cId="3855257819" sldId="13437"/>
            <ac:spMk id="37" creationId="{62D69C57-584D-4144-BD85-B68D661B8730}"/>
          </ac:spMkLst>
        </pc:spChg>
        <pc:spChg chg="mod">
          <ac:chgData name="大西 妙子" userId="4dbebb56-202e-4977-b1a0-c964627cd852" providerId="ADAL" clId="{6E030E36-6635-47D8-B266-D234C08530D8}" dt="2023-02-15T08:24:38.083" v="90" actId="1076"/>
          <ac:spMkLst>
            <pc:docMk/>
            <pc:sldMk cId="3855257819" sldId="13437"/>
            <ac:spMk id="38" creationId="{03DA7F18-75D1-4CB3-8489-608ED3E7F737}"/>
          </ac:spMkLst>
        </pc:spChg>
        <pc:spChg chg="mod">
          <ac:chgData name="大西 妙子" userId="4dbebb56-202e-4977-b1a0-c964627cd852" providerId="ADAL" clId="{6E030E36-6635-47D8-B266-D234C08530D8}" dt="2023-02-15T08:24:29.776" v="88" actId="1076"/>
          <ac:spMkLst>
            <pc:docMk/>
            <pc:sldMk cId="3855257819" sldId="13437"/>
            <ac:spMk id="43" creationId="{E17C1714-B081-4A04-8450-AACBED493F35}"/>
          </ac:spMkLst>
        </pc:spChg>
        <pc:picChg chg="mod">
          <ac:chgData name="大西 妙子" userId="4dbebb56-202e-4977-b1a0-c964627cd852" providerId="ADAL" clId="{6E030E36-6635-47D8-B266-D234C08530D8}" dt="2023-02-15T08:24:04.696" v="86" actId="1076"/>
          <ac:picMkLst>
            <pc:docMk/>
            <pc:sldMk cId="3855257819" sldId="13437"/>
            <ac:picMk id="5" creationId="{95214FA3-4A5F-E7D8-E390-393D8B0BE534}"/>
          </ac:picMkLst>
        </pc:picChg>
      </pc:sldChg>
    </pc:docChg>
  </pc:docChgLst>
  <pc:docChgLst>
    <pc:chgData name="大西 妙子" userId="4dbebb56-202e-4977-b1a0-c964627cd852" providerId="ADAL" clId="{AEC5DE74-46EF-4868-B267-921E7629CE80}"/>
    <pc:docChg chg="modSld">
      <pc:chgData name="大西 妙子" userId="4dbebb56-202e-4977-b1a0-c964627cd852" providerId="ADAL" clId="{AEC5DE74-46EF-4868-B267-921E7629CE80}" dt="2023-01-20T01:42:40.408" v="3" actId="14100"/>
      <pc:docMkLst>
        <pc:docMk/>
      </pc:docMkLst>
      <pc:sldChg chg="modSp mod">
        <pc:chgData name="大西 妙子" userId="4dbebb56-202e-4977-b1a0-c964627cd852" providerId="ADAL" clId="{AEC5DE74-46EF-4868-B267-921E7629CE80}" dt="2023-01-20T01:42:40.408" v="3" actId="14100"/>
        <pc:sldMkLst>
          <pc:docMk/>
          <pc:sldMk cId="3855257819" sldId="13437"/>
        </pc:sldMkLst>
        <pc:spChg chg="mod">
          <ac:chgData name="大西 妙子" userId="4dbebb56-202e-4977-b1a0-c964627cd852" providerId="ADAL" clId="{AEC5DE74-46EF-4868-B267-921E7629CE80}" dt="2023-01-20T01:42:34.924" v="1" actId="1076"/>
          <ac:spMkLst>
            <pc:docMk/>
            <pc:sldMk cId="3855257819" sldId="13437"/>
            <ac:spMk id="6" creationId="{A452AF76-146F-0385-E571-437888F16CA1}"/>
          </ac:spMkLst>
        </pc:spChg>
        <pc:spChg chg="mod">
          <ac:chgData name="大西 妙子" userId="4dbebb56-202e-4977-b1a0-c964627cd852" providerId="ADAL" clId="{AEC5DE74-46EF-4868-B267-921E7629CE80}" dt="2023-01-20T01:42:40.408" v="3" actId="14100"/>
          <ac:spMkLst>
            <pc:docMk/>
            <pc:sldMk cId="3855257819" sldId="13437"/>
            <ac:spMk id="57" creationId="{A38E3B4A-57AF-4035-BE7E-1F413ED22AFA}"/>
          </ac:spMkLst>
        </pc:spChg>
        <pc:picChg chg="mod">
          <ac:chgData name="大西 妙子" userId="4dbebb56-202e-4977-b1a0-c964627cd852" providerId="ADAL" clId="{AEC5DE74-46EF-4868-B267-921E7629CE80}" dt="2023-01-20T01:42:36.822" v="2" actId="1076"/>
          <ac:picMkLst>
            <pc:docMk/>
            <pc:sldMk cId="3855257819" sldId="13437"/>
            <ac:picMk id="5" creationId="{95214FA3-4A5F-E7D8-E390-393D8B0BE534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BC4B1-1081-44DC-9753-77AA81DB0708}" type="datetimeFigureOut">
              <a:rPr kumimoji="1" lang="ja-JP" altLang="en-US" smtClean="0"/>
              <a:t>2023/6/6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857275-0461-41CC-B275-6677F9F02A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7848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DF72B1-2921-4492-9D9B-3407E66AF43D}" type="datetimeFigureOut">
              <a:rPr kumimoji="1" lang="ja-JP" altLang="en-US" smtClean="0"/>
              <a:t>2023/6/6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FA766E-CE74-4400-B0B6-D59343F043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233582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743" rtl="0" eaLnBrk="1" latinLnBrk="0" hangingPunct="1">
      <a:defRPr kumimoji="1" sz="1408" kern="1200">
        <a:solidFill>
          <a:schemeClr val="tx1"/>
        </a:solidFill>
        <a:latin typeface="+mn-lt"/>
        <a:ea typeface="+mn-ea"/>
        <a:cs typeface="+mn-cs"/>
      </a:defRPr>
    </a:lvl1pPr>
    <a:lvl2pPr marL="536372" algn="l" defTabSz="1072743" rtl="0" eaLnBrk="1" latinLnBrk="0" hangingPunct="1">
      <a:defRPr kumimoji="1" sz="1408" kern="1200">
        <a:solidFill>
          <a:schemeClr val="tx1"/>
        </a:solidFill>
        <a:latin typeface="+mn-lt"/>
        <a:ea typeface="+mn-ea"/>
        <a:cs typeface="+mn-cs"/>
      </a:defRPr>
    </a:lvl2pPr>
    <a:lvl3pPr marL="1072743" algn="l" defTabSz="1072743" rtl="0" eaLnBrk="1" latinLnBrk="0" hangingPunct="1">
      <a:defRPr kumimoji="1" sz="1408" kern="1200">
        <a:solidFill>
          <a:schemeClr val="tx1"/>
        </a:solidFill>
        <a:latin typeface="+mn-lt"/>
        <a:ea typeface="+mn-ea"/>
        <a:cs typeface="+mn-cs"/>
      </a:defRPr>
    </a:lvl3pPr>
    <a:lvl4pPr marL="1609115" algn="l" defTabSz="1072743" rtl="0" eaLnBrk="1" latinLnBrk="0" hangingPunct="1">
      <a:defRPr kumimoji="1" sz="1408" kern="1200">
        <a:solidFill>
          <a:schemeClr val="tx1"/>
        </a:solidFill>
        <a:latin typeface="+mn-lt"/>
        <a:ea typeface="+mn-ea"/>
        <a:cs typeface="+mn-cs"/>
      </a:defRPr>
    </a:lvl4pPr>
    <a:lvl5pPr marL="2145487" algn="l" defTabSz="1072743" rtl="0" eaLnBrk="1" latinLnBrk="0" hangingPunct="1">
      <a:defRPr kumimoji="1" sz="1408" kern="1200">
        <a:solidFill>
          <a:schemeClr val="tx1"/>
        </a:solidFill>
        <a:latin typeface="+mn-lt"/>
        <a:ea typeface="+mn-ea"/>
        <a:cs typeface="+mn-cs"/>
      </a:defRPr>
    </a:lvl5pPr>
    <a:lvl6pPr marL="2681859" algn="l" defTabSz="1072743" rtl="0" eaLnBrk="1" latinLnBrk="0" hangingPunct="1">
      <a:defRPr kumimoji="1" sz="1408" kern="1200">
        <a:solidFill>
          <a:schemeClr val="tx1"/>
        </a:solidFill>
        <a:latin typeface="+mn-lt"/>
        <a:ea typeface="+mn-ea"/>
        <a:cs typeface="+mn-cs"/>
      </a:defRPr>
    </a:lvl6pPr>
    <a:lvl7pPr marL="3218230" algn="l" defTabSz="1072743" rtl="0" eaLnBrk="1" latinLnBrk="0" hangingPunct="1">
      <a:defRPr kumimoji="1" sz="1408" kern="1200">
        <a:solidFill>
          <a:schemeClr val="tx1"/>
        </a:solidFill>
        <a:latin typeface="+mn-lt"/>
        <a:ea typeface="+mn-ea"/>
        <a:cs typeface="+mn-cs"/>
      </a:defRPr>
    </a:lvl7pPr>
    <a:lvl8pPr marL="3754602" algn="l" defTabSz="1072743" rtl="0" eaLnBrk="1" latinLnBrk="0" hangingPunct="1">
      <a:defRPr kumimoji="1" sz="1408" kern="1200">
        <a:solidFill>
          <a:schemeClr val="tx1"/>
        </a:solidFill>
        <a:latin typeface="+mn-lt"/>
        <a:ea typeface="+mn-ea"/>
        <a:cs typeface="+mn-cs"/>
      </a:defRPr>
    </a:lvl8pPr>
    <a:lvl9pPr marL="4290974" algn="l" defTabSz="1072743" rtl="0" eaLnBrk="1" latinLnBrk="0" hangingPunct="1">
      <a:defRPr kumimoji="1"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194473" y="1028734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600">
                <a:solidFill>
                  <a:srgbClr val="333333"/>
                </a:solidFill>
              </a:defRPr>
            </a:lvl1pPr>
          </a:lstStyle>
          <a:p>
            <a:pPr lvl="0"/>
            <a:endParaRPr kumimoji="1" lang="en-US" altLang="ja-JP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272480" y="246320"/>
            <a:ext cx="8915400" cy="522747"/>
          </a:xfrm>
        </p:spPr>
        <p:txBody>
          <a:bodyPr/>
          <a:lstStyle/>
          <a:p>
            <a:r>
              <a:rPr kumimoji="1" lang="ja-JP" altLang="en-US"/>
              <a:t> マスター タイトルの書式設定</a:t>
            </a:r>
          </a:p>
        </p:txBody>
      </p:sp>
      <p:pic>
        <p:nvPicPr>
          <p:cNvPr id="7" name="Picture 4" descr="OIOIロゴ">
            <a:extLst>
              <a:ext uri="{FF2B5EF4-FFF2-40B4-BE49-F238E27FC236}">
                <a16:creationId xmlns:a16="http://schemas.microsoft.com/office/drawing/2014/main" id="{E2C113F8-BCA9-45C0-B93B-D01597DD93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4099" y="294639"/>
            <a:ext cx="635582" cy="41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 マスター タイトルの書式設定</a:t>
            </a:r>
          </a:p>
        </p:txBody>
      </p:sp>
      <p:sp>
        <p:nvSpPr>
          <p:cNvPr id="4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194473" y="1028734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600">
                <a:solidFill>
                  <a:srgbClr val="333333"/>
                </a:solidFill>
              </a:defRPr>
            </a:lvl1pPr>
          </a:lstStyle>
          <a:p>
            <a:pPr lvl="0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685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ページ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D821D4-C3D9-4BEA-AD12-402F8433C5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 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3408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_日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6">
            <a:extLst>
              <a:ext uri="{FF2B5EF4-FFF2-40B4-BE49-F238E27FC236}">
                <a16:creationId xmlns:a16="http://schemas.microsoft.com/office/drawing/2014/main" id="{505E5004-FEC2-4C60-A69D-8D6450B7E0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9825" y="5883637"/>
            <a:ext cx="2294950" cy="4106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Noto Sans CJK JP Bold" panose="020B0800000000000000" pitchFamily="34" charset="-128"/>
                <a:ea typeface="Noto Sans CJK JP Bold" panose="020B0800000000000000" pitchFamily="34" charset="-128"/>
              </a:defRPr>
            </a:lvl1pPr>
          </a:lstStyle>
          <a:p>
            <a:pPr lvl="0"/>
            <a:r>
              <a:rPr kumimoji="1" lang="en-US" altLang="ja-JP"/>
              <a:t>2020</a:t>
            </a:r>
            <a:r>
              <a:rPr kumimoji="1" lang="ja-JP" altLang="en-US"/>
              <a:t>年〇月〇日</a:t>
            </a:r>
          </a:p>
        </p:txBody>
      </p:sp>
      <p:sp>
        <p:nvSpPr>
          <p:cNvPr id="4" name="タイトル プレースホルダー 1">
            <a:extLst>
              <a:ext uri="{FF2B5EF4-FFF2-40B4-BE49-F238E27FC236}">
                <a16:creationId xmlns:a16="http://schemas.microsoft.com/office/drawing/2014/main" id="{779ECD08-493F-4873-9BCC-2DDD1BA78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515" y="2564904"/>
            <a:ext cx="7995000" cy="76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0231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_パターン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プレースホルダー 1">
            <a:extLst>
              <a:ext uri="{FF2B5EF4-FFF2-40B4-BE49-F238E27FC236}">
                <a16:creationId xmlns:a16="http://schemas.microsoft.com/office/drawing/2014/main" id="{FF414FD7-9109-4338-AEFC-026CDE906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515" y="2564904"/>
            <a:ext cx="7995000" cy="76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94082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表紙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4744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ロゴ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194472" y="1028734"/>
            <a:ext cx="184731" cy="359009"/>
          </a:xfrm>
          <a:prstGeom prst="rect">
            <a:avLst/>
          </a:prstGeom>
        </p:spPr>
        <p:txBody>
          <a:bodyPr wrap="none">
            <a:spAutoFit/>
          </a:bodyPr>
          <a:lstStyle>
            <a:lvl1pPr marL="0" indent="0">
              <a:buNone/>
              <a:defRPr sz="1733">
                <a:solidFill>
                  <a:srgbClr val="333333"/>
                </a:solidFill>
              </a:defRPr>
            </a:lvl1pPr>
          </a:lstStyle>
          <a:p>
            <a:pPr lvl="0"/>
            <a:endParaRPr kumimoji="1" lang="en-US" altLang="ja-JP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272480" y="246319"/>
            <a:ext cx="8915400" cy="522747"/>
          </a:xfrm>
        </p:spPr>
        <p:txBody>
          <a:bodyPr/>
          <a:lstStyle/>
          <a:p>
            <a:r>
              <a:rPr kumimoji="1" lang="ja-JP" altLang="en-US"/>
              <a:t> マスター タイトルの書式設定</a:t>
            </a:r>
          </a:p>
        </p:txBody>
      </p:sp>
      <p:pic>
        <p:nvPicPr>
          <p:cNvPr id="7" name="Picture 4" descr="OIOIロゴ">
            <a:extLst>
              <a:ext uri="{FF2B5EF4-FFF2-40B4-BE49-F238E27FC236}">
                <a16:creationId xmlns:a16="http://schemas.microsoft.com/office/drawing/2014/main" id="{E2C113F8-BCA9-45C0-B93B-D01597DD93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4099" y="294638"/>
            <a:ext cx="635582" cy="41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09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52E8F-9FC0-4423-A178-174645302486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4" name="テキスト プレースホルダー 10"/>
          <p:cNvSpPr>
            <a:spLocks noGrp="1"/>
          </p:cNvSpPr>
          <p:nvPr>
            <p:ph type="body" sz="quarter" idx="14"/>
          </p:nvPr>
        </p:nvSpPr>
        <p:spPr>
          <a:xfrm>
            <a:off x="272480" y="1112384"/>
            <a:ext cx="9361040" cy="385001"/>
          </a:xfrm>
          <a:prstGeom prst="rect">
            <a:avLst/>
          </a:prstGeom>
        </p:spPr>
        <p:txBody>
          <a:bodyPr lIns="91430" tIns="45715" rIns="91430" bIns="45715"/>
          <a:lstStyle>
            <a:lvl1pPr marL="0" indent="0">
              <a:buNone/>
              <a:defRPr sz="1733">
                <a:solidFill>
                  <a:srgbClr val="333333"/>
                </a:solidFill>
              </a:defRPr>
            </a:lvl1pPr>
          </a:lstStyle>
          <a:p>
            <a:pPr lvl="0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29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52E8F-9FC0-4423-A178-17464530248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4341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 userDrawn="1"/>
        </p:nvSpPr>
        <p:spPr bwMode="gray">
          <a:xfrm>
            <a:off x="194340" y="822164"/>
            <a:ext cx="9517327" cy="48000"/>
          </a:xfrm>
          <a:prstGeom prst="rect">
            <a:avLst/>
          </a:prstGeom>
          <a:solidFill>
            <a:srgbClr val="D0D0D1"/>
          </a:solidFill>
          <a:ln>
            <a:noFill/>
          </a:ln>
        </p:spPr>
        <p:txBody>
          <a:bodyPr wrap="none" anchor="ctr"/>
          <a:lstStyle>
            <a:lvl1pPr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kumimoji="1" sz="19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9pPr>
          </a:lstStyle>
          <a:p>
            <a:pPr algn="ctr" eaLnBrk="1" hangingPunct="1">
              <a:defRPr/>
            </a:pPr>
            <a:endParaRPr lang="ja-JP" altLang="ja-JP" sz="2400" b="0">
              <a:solidFill>
                <a:srgbClr val="000000"/>
              </a:solidFill>
              <a:latin typeface="Tahoma" pitchFamily="34" charset="0"/>
              <a:ea typeface="ＭＳ Ｐゴシック" pitchFamily="50" charset="-128"/>
            </a:endParaRPr>
          </a:p>
        </p:txBody>
      </p:sp>
      <p:sp>
        <p:nvSpPr>
          <p:cNvPr id="12" name="タイトル プレースホルダー 11"/>
          <p:cNvSpPr>
            <a:spLocks noGrp="1"/>
          </p:cNvSpPr>
          <p:nvPr>
            <p:ph type="title"/>
          </p:nvPr>
        </p:nvSpPr>
        <p:spPr>
          <a:xfrm>
            <a:off x="272480" y="246320"/>
            <a:ext cx="8915400" cy="5227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 マスター タイトルの書式設定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ECFB8E7-03F7-4DB2-8AF1-0C40995EC1C9}"/>
              </a:ext>
            </a:extLst>
          </p:cNvPr>
          <p:cNvSpPr/>
          <p:nvPr userDrawn="1"/>
        </p:nvSpPr>
        <p:spPr>
          <a:xfrm>
            <a:off x="9421453" y="6356018"/>
            <a:ext cx="3369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E6C8846D-75F7-4676-AEA5-70F91626E447}" type="slidenum">
              <a:rPr lang="ja-JP" altLang="en-US" sz="1000" smtClean="0">
                <a:solidFill>
                  <a:srgbClr val="000000">
                    <a:lumMod val="65000"/>
                    <a:lumOff val="35000"/>
                  </a:srgbClr>
                </a:solidFill>
                <a:latin typeface="Noto Sans CJK JP Bold" panose="020B0800000000000000" pitchFamily="34" charset="-128"/>
                <a:ea typeface="Noto Sans CJK JP Bold" panose="020B0800000000000000" pitchFamily="34" charset="-128"/>
              </a:rPr>
              <a:pPr algn="r"/>
              <a:t>‹#›</a:t>
            </a:fld>
            <a:endParaRPr lang="ja-JP" altLang="en-US" sz="1000">
              <a:solidFill>
                <a:srgbClr val="000000"/>
              </a:solidFill>
              <a:latin typeface="Noto Sans CJK JP Bold" panose="020B0800000000000000" pitchFamily="34" charset="-128"/>
              <a:ea typeface="Noto Sans CJK JP Bold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4705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4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プレースホルダー 11"/>
          <p:cNvSpPr>
            <a:spLocks noGrp="1"/>
          </p:cNvSpPr>
          <p:nvPr>
            <p:ph type="title"/>
          </p:nvPr>
        </p:nvSpPr>
        <p:spPr>
          <a:xfrm>
            <a:off x="272480" y="246320"/>
            <a:ext cx="8915400" cy="5227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 マスター タイトルの書式設定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21EF4A6-3804-4D0B-B77C-ED92841B3676}"/>
              </a:ext>
            </a:extLst>
          </p:cNvPr>
          <p:cNvSpPr/>
          <p:nvPr userDrawn="1"/>
        </p:nvSpPr>
        <p:spPr>
          <a:xfrm>
            <a:off x="9421453" y="6356018"/>
            <a:ext cx="3369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fld id="{E6C8846D-75F7-4676-AEA5-70F91626E447}" type="slidenum">
              <a:rPr lang="ja-JP" altLang="en-US" sz="1000" smtClean="0">
                <a:solidFill>
                  <a:srgbClr val="000000">
                    <a:lumMod val="65000"/>
                    <a:lumOff val="35000"/>
                  </a:srgbClr>
                </a:solidFill>
                <a:latin typeface="Noto Sans CJK JP Bold" panose="020B0800000000000000" pitchFamily="34" charset="-128"/>
                <a:ea typeface="Noto Sans CJK JP Bold" panose="020B0800000000000000" pitchFamily="34" charset="-128"/>
              </a:rPr>
              <a:pPr algn="r"/>
              <a:t>‹#›</a:t>
            </a:fld>
            <a:endParaRPr lang="ja-JP" altLang="en-US" sz="1000">
              <a:solidFill>
                <a:srgbClr val="000000"/>
              </a:solidFill>
              <a:latin typeface="Noto Sans CJK JP Bold" panose="020B0800000000000000" pitchFamily="34" charset="-128"/>
              <a:ea typeface="Noto Sans CJK JP Bold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7103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スポーツゲーム が含まれている画像&#10;&#10;自動的に生成された説明">
            <a:extLst>
              <a:ext uri="{FF2B5EF4-FFF2-40B4-BE49-F238E27FC236}">
                <a16:creationId xmlns:a16="http://schemas.microsoft.com/office/drawing/2014/main" id="{9D81049A-AFF3-49E5-B363-BCC56C0B4E7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5" y="-14870"/>
            <a:ext cx="9903065" cy="6858000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CCE0A2E-5D0A-43AE-AAEE-6B84CD7B40DC}"/>
              </a:ext>
            </a:extLst>
          </p:cNvPr>
          <p:cNvSpPr/>
          <p:nvPr userDrawn="1"/>
        </p:nvSpPr>
        <p:spPr>
          <a:xfrm rot="2859061">
            <a:off x="7462857" y="5855269"/>
            <a:ext cx="281845" cy="66025"/>
          </a:xfrm>
          <a:prstGeom prst="rect">
            <a:avLst/>
          </a:prstGeom>
          <a:solidFill>
            <a:srgbClr val="BFBFBF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12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15B589E-9211-42AB-A00D-840F1C8C50C9}"/>
              </a:ext>
            </a:extLst>
          </p:cNvPr>
          <p:cNvSpPr/>
          <p:nvPr userDrawn="1"/>
        </p:nvSpPr>
        <p:spPr>
          <a:xfrm rot="2859061">
            <a:off x="7500801" y="5888846"/>
            <a:ext cx="281845" cy="66025"/>
          </a:xfrm>
          <a:prstGeom prst="rect">
            <a:avLst/>
          </a:prstGeom>
          <a:solidFill>
            <a:srgbClr val="BFBFBF"/>
          </a:solidFill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12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3FB42F8-8D4C-4F93-ACF8-7DCF31E6FBF3}"/>
              </a:ext>
            </a:extLst>
          </p:cNvPr>
          <p:cNvSpPr/>
          <p:nvPr userDrawn="1"/>
        </p:nvSpPr>
        <p:spPr>
          <a:xfrm rot="2859061">
            <a:off x="8196366" y="6711017"/>
            <a:ext cx="207999" cy="66025"/>
          </a:xfrm>
          <a:prstGeom prst="rect">
            <a:avLst/>
          </a:prstGeom>
          <a:solidFill>
            <a:srgbClr val="223A94"/>
          </a:solidFill>
          <a:ln>
            <a:solidFill>
              <a:srgbClr val="223A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12"/>
          </a:p>
        </p:txBody>
      </p:sp>
      <p:sp>
        <p:nvSpPr>
          <p:cNvPr id="5" name="タイトル プレースホルダー 1">
            <a:extLst>
              <a:ext uri="{FF2B5EF4-FFF2-40B4-BE49-F238E27FC236}">
                <a16:creationId xmlns:a16="http://schemas.microsoft.com/office/drawing/2014/main" id="{6CE11539-BFAA-4BEA-AD94-81A385E26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515" y="2564904"/>
            <a:ext cx="7995000" cy="76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14669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8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kern="1200">
          <a:solidFill>
            <a:srgbClr val="333333"/>
          </a:solidFill>
          <a:latin typeface="Noto Sans CJK JP Bold" pitchFamily="34" charset="-128"/>
          <a:ea typeface="Noto Sans CJK JP Bold" pitchFamily="34" charset="-128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77F9DB7-F53F-4461-A552-F7B12C174319}"/>
              </a:ext>
            </a:extLst>
          </p:cNvPr>
          <p:cNvGrpSpPr/>
          <p:nvPr userDrawn="1"/>
        </p:nvGrpSpPr>
        <p:grpSpPr>
          <a:xfrm>
            <a:off x="1" y="0"/>
            <a:ext cx="1956347" cy="6858000"/>
            <a:chOff x="0" y="0"/>
            <a:chExt cx="1805859" cy="5143500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88EB3AA1-0B72-4D82-89DD-15DCCE8AF0A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805859" cy="5143500"/>
            </a:xfrm>
            <a:prstGeom prst="rect">
              <a:avLst/>
            </a:prstGeom>
          </p:spPr>
        </p:pic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99FDA696-31A8-45FF-A146-A9684D4316B9}"/>
                </a:ext>
              </a:extLst>
            </p:cNvPr>
            <p:cNvSpPr/>
            <p:nvPr userDrawn="1"/>
          </p:nvSpPr>
          <p:spPr>
            <a:xfrm rot="19086841">
              <a:off x="1666953" y="2566435"/>
              <a:ext cx="50850" cy="114118"/>
            </a:xfrm>
            <a:prstGeom prst="rect">
              <a:avLst/>
            </a:prstGeom>
            <a:solidFill>
              <a:srgbClr val="233C93"/>
            </a:solidFill>
            <a:ln>
              <a:solidFill>
                <a:srgbClr val="233C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288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5F4CB2F4-7293-4C91-B4CF-2C795D899C33}"/>
                </a:ext>
              </a:extLst>
            </p:cNvPr>
            <p:cNvSpPr/>
            <p:nvPr userDrawn="1"/>
          </p:nvSpPr>
          <p:spPr>
            <a:xfrm rot="19086841">
              <a:off x="1688136" y="2584819"/>
              <a:ext cx="50850" cy="114118"/>
            </a:xfrm>
            <a:prstGeom prst="rect">
              <a:avLst/>
            </a:prstGeom>
            <a:solidFill>
              <a:srgbClr val="233C93"/>
            </a:solidFill>
            <a:ln>
              <a:solidFill>
                <a:srgbClr val="233C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288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61F9DC49-C0F2-46B1-8F7A-F836EFD18A0F}"/>
                </a:ext>
              </a:extLst>
            </p:cNvPr>
            <p:cNvSpPr/>
            <p:nvPr userDrawn="1"/>
          </p:nvSpPr>
          <p:spPr>
            <a:xfrm rot="19086841">
              <a:off x="320889" y="1137389"/>
              <a:ext cx="45719" cy="111632"/>
            </a:xfrm>
            <a:prstGeom prst="rect">
              <a:avLst/>
            </a:prstGeom>
            <a:solidFill>
              <a:srgbClr val="B01F2C"/>
            </a:solidFill>
            <a:ln>
              <a:solidFill>
                <a:srgbClr val="B01F2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288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B148B8E9-0296-4479-A8AB-B07A3F0C24D5}"/>
                </a:ext>
              </a:extLst>
            </p:cNvPr>
            <p:cNvSpPr/>
            <p:nvPr userDrawn="1"/>
          </p:nvSpPr>
          <p:spPr>
            <a:xfrm rot="19086841">
              <a:off x="342072" y="1155773"/>
              <a:ext cx="45719" cy="111632"/>
            </a:xfrm>
            <a:prstGeom prst="rect">
              <a:avLst/>
            </a:prstGeom>
            <a:solidFill>
              <a:srgbClr val="B01F2C"/>
            </a:solidFill>
            <a:ln>
              <a:solidFill>
                <a:srgbClr val="B01F2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288"/>
            </a:p>
          </p:txBody>
        </p:sp>
      </p:grp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3069000"/>
            <a:ext cx="8915400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80730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ctr" defTabSz="990570" rtl="0" eaLnBrk="1" latinLnBrk="0" hangingPunct="1">
        <a:spcBef>
          <a:spcPct val="0"/>
        </a:spcBef>
        <a:buNone/>
        <a:defRPr kumimoji="1" sz="3033" kern="1200">
          <a:solidFill>
            <a:srgbClr val="333333"/>
          </a:solidFill>
          <a:latin typeface="Noto Sans CJK JP Bold" pitchFamily="34" charset="-128"/>
          <a:ea typeface="Noto Sans CJK JP Bold" pitchFamily="34" charset="-128"/>
          <a:cs typeface="+mj-cs"/>
        </a:defRPr>
      </a:lvl1pPr>
    </p:titleStyle>
    <p:bodyStyle>
      <a:lvl1pPr marL="371464" indent="-371464" algn="l" defTabSz="9905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67" kern="1200">
          <a:solidFill>
            <a:schemeClr val="tx1"/>
          </a:solidFill>
          <a:latin typeface="+mn-lt"/>
          <a:ea typeface="+mn-ea"/>
          <a:cs typeface="+mn-cs"/>
        </a:defRPr>
      </a:lvl1pPr>
      <a:lvl2pPr marL="804838" indent="-309553" algn="l" defTabSz="99057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033" kern="1200">
          <a:solidFill>
            <a:schemeClr val="tx1"/>
          </a:solidFill>
          <a:latin typeface="+mn-lt"/>
          <a:ea typeface="+mn-ea"/>
          <a:cs typeface="+mn-cs"/>
        </a:defRPr>
      </a:lvl2pPr>
      <a:lvl3pPr marL="1238212" indent="-247642" algn="l" defTabSz="9905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33497" indent="-247642" algn="l" defTabSz="99057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4pPr>
      <a:lvl5pPr marL="2228781" indent="-247642" algn="l" defTabSz="99057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5pPr>
      <a:lvl6pPr marL="2724066" indent="-247642" algn="l" defTabSz="9905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6pPr>
      <a:lvl7pPr marL="3219351" indent="-247642" algn="l" defTabSz="9905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7pPr>
      <a:lvl8pPr marL="3714636" indent="-247642" algn="l" defTabSz="9905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8pPr>
      <a:lvl9pPr marL="4209920" indent="-247642" algn="l" defTabSz="9905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5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70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54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39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24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09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93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78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1">
            <a:extLst>
              <a:ext uri="{FF2B5EF4-FFF2-40B4-BE49-F238E27FC236}">
                <a16:creationId xmlns:a16="http://schemas.microsoft.com/office/drawing/2014/main" id="{FD65D3EE-0294-4FBE-BEA7-5F20F301F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480" y="233409"/>
            <a:ext cx="8915400" cy="522747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>エポスデンタルクレジットバナーデザイン見本（</a:t>
            </a:r>
            <a:r>
              <a:rPr lang="en-US" altLang="ja-JP" dirty="0"/>
              <a:t>JPG</a:t>
            </a:r>
            <a:r>
              <a:rPr lang="ja-JP" altLang="en-US" dirty="0"/>
              <a:t>データは別途ご用意がございます）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50F8485-348A-465E-927D-8D06898754C1}"/>
              </a:ext>
            </a:extLst>
          </p:cNvPr>
          <p:cNvSpPr txBox="1"/>
          <p:nvPr/>
        </p:nvSpPr>
        <p:spPr>
          <a:xfrm>
            <a:off x="464597" y="5455863"/>
            <a:ext cx="16707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>
                <a:solidFill>
                  <a:srgbClr val="333333"/>
                </a:solidFill>
              </a:rPr>
              <a:t>IAB</a:t>
            </a:r>
            <a:r>
              <a:rPr lang="ja-JP" altLang="en-US" sz="1200" b="1">
                <a:solidFill>
                  <a:srgbClr val="333333"/>
                </a:solidFill>
              </a:rPr>
              <a:t>ガイドライン</a:t>
            </a:r>
            <a:endParaRPr lang="en-US" altLang="ja-JP" sz="1200" b="1">
              <a:solidFill>
                <a:srgbClr val="333333"/>
              </a:solidFill>
            </a:endParaRPr>
          </a:p>
          <a:p>
            <a:r>
              <a:rPr lang="en-US" altLang="ja-JP" sz="1200" b="1">
                <a:solidFill>
                  <a:srgbClr val="333333"/>
                </a:solidFill>
              </a:rPr>
              <a:t>Button2</a:t>
            </a:r>
            <a:r>
              <a:rPr lang="ja-JP" altLang="en-US" sz="1200" b="1">
                <a:solidFill>
                  <a:srgbClr val="333333"/>
                </a:solidFill>
              </a:rPr>
              <a:t>：ボタン２</a:t>
            </a:r>
            <a:endParaRPr lang="en-US" altLang="ja-JP" sz="1200" b="1">
              <a:solidFill>
                <a:srgbClr val="333333"/>
              </a:solidFill>
            </a:endParaRPr>
          </a:p>
          <a:p>
            <a:r>
              <a:rPr lang="ja-JP" altLang="en-US" sz="1200" b="1">
                <a:solidFill>
                  <a:srgbClr val="333333"/>
                </a:solidFill>
              </a:rPr>
              <a:t>横</a:t>
            </a:r>
            <a:r>
              <a:rPr lang="en-US" altLang="ja-JP" sz="1200" b="1">
                <a:solidFill>
                  <a:srgbClr val="333333"/>
                </a:solidFill>
              </a:rPr>
              <a:t>120px</a:t>
            </a:r>
            <a:r>
              <a:rPr lang="ja-JP" altLang="en-US" sz="1200" b="1">
                <a:solidFill>
                  <a:srgbClr val="333333"/>
                </a:solidFill>
              </a:rPr>
              <a:t>縦</a:t>
            </a:r>
            <a:r>
              <a:rPr lang="en-US" altLang="ja-JP" sz="1200" b="1">
                <a:solidFill>
                  <a:srgbClr val="333333"/>
                </a:solidFill>
              </a:rPr>
              <a:t>60px</a:t>
            </a:r>
          </a:p>
          <a:p>
            <a:r>
              <a:rPr lang="ja-JP" altLang="en-US" sz="1200" b="1">
                <a:solidFill>
                  <a:srgbClr val="333333"/>
                </a:solidFill>
              </a:rPr>
              <a:t>横</a:t>
            </a:r>
            <a:r>
              <a:rPr lang="en-US" altLang="ja-JP" sz="1200" b="1">
                <a:solidFill>
                  <a:srgbClr val="333333"/>
                </a:solidFill>
              </a:rPr>
              <a:t>4.24cm</a:t>
            </a:r>
            <a:r>
              <a:rPr lang="ja-JP" altLang="en-US" sz="1200" b="1">
                <a:solidFill>
                  <a:srgbClr val="333333"/>
                </a:solidFill>
              </a:rPr>
              <a:t>縦</a:t>
            </a:r>
            <a:r>
              <a:rPr lang="en-US" altLang="ja-JP" sz="1200" b="1">
                <a:solidFill>
                  <a:srgbClr val="333333"/>
                </a:solidFill>
              </a:rPr>
              <a:t>2.11</a:t>
            </a:r>
            <a:r>
              <a:rPr lang="ja-JP" altLang="en-US" sz="1200" b="1">
                <a:solidFill>
                  <a:srgbClr val="333333"/>
                </a:solidFill>
              </a:rPr>
              <a:t>㎝</a:t>
            </a:r>
            <a:endParaRPr lang="en-US" altLang="ja-JP" sz="1200" b="1">
              <a:solidFill>
                <a:srgbClr val="333333"/>
              </a:solidFill>
            </a:endParaRPr>
          </a:p>
          <a:p>
            <a:r>
              <a:rPr lang="ja-JP" altLang="en-US" sz="1200" b="1">
                <a:solidFill>
                  <a:srgbClr val="333333"/>
                </a:solidFill>
              </a:rPr>
              <a:t>解像度</a:t>
            </a:r>
            <a:r>
              <a:rPr lang="en-US" altLang="ja-JP" sz="1200" b="1">
                <a:solidFill>
                  <a:srgbClr val="333333"/>
                </a:solidFill>
              </a:rPr>
              <a:t>72dpi</a:t>
            </a:r>
            <a:endParaRPr lang="en-US" altLang="ja-JP" sz="1000" b="1">
              <a:solidFill>
                <a:srgbClr val="333333"/>
              </a:solidFill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3C5E888-35B5-4DB5-9273-5283424DBC13}"/>
              </a:ext>
            </a:extLst>
          </p:cNvPr>
          <p:cNvSpPr txBox="1"/>
          <p:nvPr/>
        </p:nvSpPr>
        <p:spPr>
          <a:xfrm>
            <a:off x="494553" y="3449464"/>
            <a:ext cx="23954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>
                <a:solidFill>
                  <a:srgbClr val="333333"/>
                </a:solidFill>
              </a:rPr>
              <a:t>IAB</a:t>
            </a:r>
            <a:r>
              <a:rPr lang="ja-JP" altLang="en-US" sz="1200" b="1">
                <a:solidFill>
                  <a:srgbClr val="333333"/>
                </a:solidFill>
              </a:rPr>
              <a:t>ガイドライン</a:t>
            </a:r>
            <a:endParaRPr lang="en-US" altLang="ja-JP" sz="1200" b="1">
              <a:solidFill>
                <a:srgbClr val="333333"/>
              </a:solidFill>
            </a:endParaRPr>
          </a:p>
          <a:p>
            <a:r>
              <a:rPr lang="en-US" altLang="ja-JP" sz="1200" b="1">
                <a:solidFill>
                  <a:srgbClr val="333333"/>
                </a:solidFill>
              </a:rPr>
              <a:t>Rectangle</a:t>
            </a:r>
            <a:r>
              <a:rPr lang="ja-JP" altLang="en-US" sz="1200" b="1">
                <a:solidFill>
                  <a:srgbClr val="333333"/>
                </a:solidFill>
              </a:rPr>
              <a:t>：長方形</a:t>
            </a:r>
            <a:endParaRPr lang="en-US" altLang="ja-JP" sz="1200" b="1">
              <a:solidFill>
                <a:srgbClr val="333333"/>
              </a:solidFill>
            </a:endParaRPr>
          </a:p>
          <a:p>
            <a:r>
              <a:rPr lang="ja-JP" altLang="en-US" sz="1200" b="1">
                <a:solidFill>
                  <a:srgbClr val="333333"/>
                </a:solidFill>
              </a:rPr>
              <a:t>横</a:t>
            </a:r>
            <a:r>
              <a:rPr lang="en-US" altLang="ja-JP" sz="1200" b="1">
                <a:solidFill>
                  <a:srgbClr val="333333"/>
                </a:solidFill>
              </a:rPr>
              <a:t>180px</a:t>
            </a:r>
            <a:r>
              <a:rPr lang="ja-JP" altLang="en-US" sz="1200" b="1">
                <a:solidFill>
                  <a:srgbClr val="333333"/>
                </a:solidFill>
              </a:rPr>
              <a:t>縦</a:t>
            </a:r>
            <a:r>
              <a:rPr lang="en-US" altLang="ja-JP" sz="1200" b="1">
                <a:solidFill>
                  <a:srgbClr val="333333"/>
                </a:solidFill>
              </a:rPr>
              <a:t>150px</a:t>
            </a:r>
          </a:p>
          <a:p>
            <a:r>
              <a:rPr lang="en-US" altLang="ja-JP" sz="1200" b="1">
                <a:solidFill>
                  <a:srgbClr val="333333"/>
                </a:solidFill>
              </a:rPr>
              <a:t>(</a:t>
            </a:r>
            <a:r>
              <a:rPr lang="ja-JP" altLang="en-US" sz="1200" b="1">
                <a:solidFill>
                  <a:srgbClr val="333333"/>
                </a:solidFill>
              </a:rPr>
              <a:t>横</a:t>
            </a:r>
            <a:r>
              <a:rPr lang="en-US" altLang="ja-JP" sz="1200" b="1">
                <a:solidFill>
                  <a:srgbClr val="333333"/>
                </a:solidFill>
              </a:rPr>
              <a:t>6.35</a:t>
            </a:r>
            <a:r>
              <a:rPr lang="ja-JP" altLang="en-US" sz="1200" b="1">
                <a:solidFill>
                  <a:srgbClr val="333333"/>
                </a:solidFill>
              </a:rPr>
              <a:t>㎝縦</a:t>
            </a:r>
            <a:r>
              <a:rPr lang="en-US" altLang="ja-JP" sz="1200" b="1">
                <a:solidFill>
                  <a:srgbClr val="333333"/>
                </a:solidFill>
              </a:rPr>
              <a:t>5.29</a:t>
            </a:r>
            <a:r>
              <a:rPr lang="ja-JP" altLang="en-US" sz="1200" b="1">
                <a:solidFill>
                  <a:srgbClr val="333333"/>
                </a:solidFill>
              </a:rPr>
              <a:t>㎝</a:t>
            </a:r>
            <a:r>
              <a:rPr lang="en-US" altLang="ja-JP" sz="1200" b="1">
                <a:solidFill>
                  <a:srgbClr val="333333"/>
                </a:solidFill>
              </a:rPr>
              <a:t>)</a:t>
            </a:r>
          </a:p>
          <a:p>
            <a:r>
              <a:rPr lang="ja-JP" altLang="en-US" sz="1200" b="1">
                <a:solidFill>
                  <a:srgbClr val="333333"/>
                </a:solidFill>
              </a:rPr>
              <a:t>解像度</a:t>
            </a:r>
            <a:r>
              <a:rPr lang="en-US" altLang="ja-JP" sz="1200" b="1">
                <a:solidFill>
                  <a:srgbClr val="333333"/>
                </a:solidFill>
              </a:rPr>
              <a:t>72dpi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44C6EA18-8FB3-4619-AEA6-7B49A9DD9581}"/>
              </a:ext>
            </a:extLst>
          </p:cNvPr>
          <p:cNvSpPr txBox="1"/>
          <p:nvPr/>
        </p:nvSpPr>
        <p:spPr>
          <a:xfrm>
            <a:off x="494553" y="1943568"/>
            <a:ext cx="33969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>
                <a:solidFill>
                  <a:srgbClr val="333333"/>
                </a:solidFill>
              </a:rPr>
              <a:t>IAB</a:t>
            </a:r>
            <a:r>
              <a:rPr lang="ja-JP" altLang="en-US" sz="1200" b="1">
                <a:solidFill>
                  <a:srgbClr val="333333"/>
                </a:solidFill>
              </a:rPr>
              <a:t>ガイドライン</a:t>
            </a:r>
            <a:endParaRPr lang="en-US" altLang="ja-JP" sz="1200" b="1">
              <a:solidFill>
                <a:srgbClr val="333333"/>
              </a:solidFill>
            </a:endParaRPr>
          </a:p>
          <a:p>
            <a:r>
              <a:rPr lang="en-US" altLang="ja-JP" sz="1200" b="1">
                <a:solidFill>
                  <a:srgbClr val="333333"/>
                </a:solidFill>
              </a:rPr>
              <a:t>Leaderboard</a:t>
            </a:r>
            <a:r>
              <a:rPr lang="ja-JP" altLang="en-US" sz="1200" b="1">
                <a:solidFill>
                  <a:srgbClr val="333333"/>
                </a:solidFill>
              </a:rPr>
              <a:t>：リーダーボード</a:t>
            </a:r>
            <a:endParaRPr lang="en-US" altLang="ja-JP" sz="1200" b="1">
              <a:solidFill>
                <a:srgbClr val="333333"/>
              </a:solidFill>
            </a:endParaRPr>
          </a:p>
          <a:p>
            <a:r>
              <a:rPr lang="ja-JP" altLang="en-US" sz="1200" b="1">
                <a:solidFill>
                  <a:srgbClr val="333333"/>
                </a:solidFill>
              </a:rPr>
              <a:t>横</a:t>
            </a:r>
            <a:r>
              <a:rPr lang="en-US" altLang="ja-JP" sz="1200" b="1">
                <a:solidFill>
                  <a:srgbClr val="333333"/>
                </a:solidFill>
              </a:rPr>
              <a:t>728px</a:t>
            </a:r>
            <a:r>
              <a:rPr lang="ja-JP" altLang="en-US" sz="1200" b="1">
                <a:solidFill>
                  <a:srgbClr val="333333"/>
                </a:solidFill>
              </a:rPr>
              <a:t>縦</a:t>
            </a:r>
            <a:r>
              <a:rPr lang="en-US" altLang="ja-JP" sz="1200" b="1">
                <a:solidFill>
                  <a:srgbClr val="333333"/>
                </a:solidFill>
              </a:rPr>
              <a:t>90px</a:t>
            </a:r>
          </a:p>
          <a:p>
            <a:r>
              <a:rPr lang="ja-JP" altLang="en-US" sz="1200" b="1">
                <a:solidFill>
                  <a:srgbClr val="333333"/>
                </a:solidFill>
              </a:rPr>
              <a:t>横</a:t>
            </a:r>
            <a:r>
              <a:rPr lang="en-US" altLang="ja-JP" sz="1200" b="1">
                <a:solidFill>
                  <a:srgbClr val="333333"/>
                </a:solidFill>
              </a:rPr>
              <a:t>25.68cm</a:t>
            </a:r>
            <a:r>
              <a:rPr lang="ja-JP" altLang="en-US" sz="1200" b="1">
                <a:solidFill>
                  <a:srgbClr val="333333"/>
                </a:solidFill>
              </a:rPr>
              <a:t>縦</a:t>
            </a:r>
            <a:r>
              <a:rPr lang="en-US" altLang="ja-JP" sz="1200" b="1">
                <a:solidFill>
                  <a:srgbClr val="333333"/>
                </a:solidFill>
              </a:rPr>
              <a:t>3.17</a:t>
            </a:r>
            <a:r>
              <a:rPr lang="ja-JP" altLang="en-US" sz="1200" b="1">
                <a:solidFill>
                  <a:srgbClr val="333333"/>
                </a:solidFill>
              </a:rPr>
              <a:t>㎝</a:t>
            </a:r>
            <a:endParaRPr lang="en-US" altLang="ja-JP" sz="1200" b="1">
              <a:solidFill>
                <a:srgbClr val="333333"/>
              </a:solidFill>
            </a:endParaRPr>
          </a:p>
          <a:p>
            <a:r>
              <a:rPr lang="ja-JP" altLang="en-US" sz="1200" b="1">
                <a:solidFill>
                  <a:srgbClr val="333333"/>
                </a:solidFill>
              </a:rPr>
              <a:t>解像度</a:t>
            </a:r>
            <a:r>
              <a:rPr lang="en-US" altLang="ja-JP" sz="1200" b="1">
                <a:solidFill>
                  <a:srgbClr val="333333"/>
                </a:solidFill>
              </a:rPr>
              <a:t>72dpi</a:t>
            </a:r>
            <a:endParaRPr lang="en-US" altLang="ja-JP" sz="1100" b="1">
              <a:solidFill>
                <a:srgbClr val="333333"/>
              </a:solidFill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7AB06E4-D9CB-4266-9288-E220194B1B7B}"/>
              </a:ext>
            </a:extLst>
          </p:cNvPr>
          <p:cNvSpPr txBox="1"/>
          <p:nvPr/>
        </p:nvSpPr>
        <p:spPr>
          <a:xfrm>
            <a:off x="4149787" y="1772014"/>
            <a:ext cx="116078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00" b="1" dirty="0">
                <a:solidFill>
                  <a:srgbClr val="333333"/>
                </a:solidFill>
              </a:rPr>
              <a:t>Leaderboard_1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C7B0FB5C-D8AA-4B89-A451-F6E2910AD206}"/>
              </a:ext>
            </a:extLst>
          </p:cNvPr>
          <p:cNvSpPr txBox="1"/>
          <p:nvPr/>
        </p:nvSpPr>
        <p:spPr>
          <a:xfrm>
            <a:off x="4104194" y="2476099"/>
            <a:ext cx="132364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00" b="1" dirty="0">
                <a:solidFill>
                  <a:srgbClr val="333333"/>
                </a:solidFill>
              </a:rPr>
              <a:t>Leaderboard_2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62D69C57-584D-4144-BD85-B68D661B8730}"/>
              </a:ext>
            </a:extLst>
          </p:cNvPr>
          <p:cNvSpPr txBox="1"/>
          <p:nvPr/>
        </p:nvSpPr>
        <p:spPr>
          <a:xfrm>
            <a:off x="5844344" y="3219910"/>
            <a:ext cx="157089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b="1" dirty="0">
                <a:solidFill>
                  <a:srgbClr val="333333"/>
                </a:solidFill>
              </a:rPr>
              <a:t>Rectangle_</a:t>
            </a:r>
            <a:r>
              <a:rPr lang="ja-JP" altLang="en-US" sz="1050" b="1" dirty="0">
                <a:solidFill>
                  <a:srgbClr val="333333"/>
                </a:solidFill>
              </a:rPr>
              <a:t>おトク</a:t>
            </a:r>
            <a:r>
              <a:rPr lang="en-US" altLang="ja-JP" sz="1050" b="1" dirty="0">
                <a:solidFill>
                  <a:srgbClr val="333333"/>
                </a:solidFill>
              </a:rPr>
              <a:t>_1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3DA7F18-75D1-4CB3-8489-608ED3E7F737}"/>
              </a:ext>
            </a:extLst>
          </p:cNvPr>
          <p:cNvSpPr txBox="1"/>
          <p:nvPr/>
        </p:nvSpPr>
        <p:spPr>
          <a:xfrm>
            <a:off x="7675033" y="3204160"/>
            <a:ext cx="157089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b="1" dirty="0">
                <a:solidFill>
                  <a:srgbClr val="333333"/>
                </a:solidFill>
              </a:rPr>
              <a:t>Rectangle_</a:t>
            </a:r>
            <a:r>
              <a:rPr lang="ja-JP" altLang="en-US" sz="1050" b="1" dirty="0">
                <a:solidFill>
                  <a:srgbClr val="333333"/>
                </a:solidFill>
              </a:rPr>
              <a:t>おトク</a:t>
            </a:r>
            <a:r>
              <a:rPr lang="en-US" altLang="ja-JP" sz="1050" b="1" dirty="0">
                <a:solidFill>
                  <a:srgbClr val="333333"/>
                </a:solidFill>
              </a:rPr>
              <a:t>_</a:t>
            </a:r>
            <a:r>
              <a:rPr lang="ja-JP" altLang="en-US" sz="1050" b="1" dirty="0">
                <a:solidFill>
                  <a:srgbClr val="333333"/>
                </a:solidFill>
              </a:rPr>
              <a:t>２</a:t>
            </a:r>
            <a:endParaRPr lang="en-US" altLang="ja-JP" sz="1050" b="1" dirty="0">
              <a:solidFill>
                <a:srgbClr val="333333"/>
              </a:solidFill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17C1714-B081-4A04-8450-AACBED493F35}"/>
              </a:ext>
            </a:extLst>
          </p:cNvPr>
          <p:cNvSpPr txBox="1"/>
          <p:nvPr/>
        </p:nvSpPr>
        <p:spPr>
          <a:xfrm>
            <a:off x="2395213" y="3213909"/>
            <a:ext cx="157089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b="1">
                <a:solidFill>
                  <a:srgbClr val="333333"/>
                </a:solidFill>
              </a:rPr>
              <a:t>Rectangle_</a:t>
            </a:r>
            <a:r>
              <a:rPr lang="ja-JP" altLang="en-US" sz="1050" b="1">
                <a:solidFill>
                  <a:srgbClr val="333333"/>
                </a:solidFill>
              </a:rPr>
              <a:t>分割</a:t>
            </a:r>
            <a:r>
              <a:rPr lang="en-US" altLang="ja-JP" sz="1050" b="1">
                <a:solidFill>
                  <a:srgbClr val="333333"/>
                </a:solidFill>
              </a:rPr>
              <a:t>_1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1ACBDE6D-2A05-40C5-8F8F-068E01B3B29A}"/>
              </a:ext>
            </a:extLst>
          </p:cNvPr>
          <p:cNvSpPr txBox="1"/>
          <p:nvPr/>
        </p:nvSpPr>
        <p:spPr>
          <a:xfrm>
            <a:off x="2499282" y="5393788"/>
            <a:ext cx="121912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b="1">
                <a:solidFill>
                  <a:srgbClr val="333333"/>
                </a:solidFill>
              </a:rPr>
              <a:t>Button2_</a:t>
            </a:r>
            <a:r>
              <a:rPr lang="ja-JP" altLang="en-US" sz="1050" b="1">
                <a:solidFill>
                  <a:srgbClr val="333333"/>
                </a:solidFill>
              </a:rPr>
              <a:t>分割</a:t>
            </a:r>
            <a:r>
              <a:rPr lang="en-US" altLang="ja-JP" sz="1050" b="1">
                <a:solidFill>
                  <a:srgbClr val="333333"/>
                </a:solidFill>
              </a:rPr>
              <a:t>_1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525E5F6C-1DF8-4363-B71B-D1AE2B68388C}"/>
              </a:ext>
            </a:extLst>
          </p:cNvPr>
          <p:cNvSpPr txBox="1"/>
          <p:nvPr/>
        </p:nvSpPr>
        <p:spPr>
          <a:xfrm>
            <a:off x="4246058" y="5396127"/>
            <a:ext cx="161321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b="1">
                <a:solidFill>
                  <a:srgbClr val="333333"/>
                </a:solidFill>
              </a:rPr>
              <a:t>Button2_</a:t>
            </a:r>
            <a:r>
              <a:rPr lang="ja-JP" altLang="en-US" sz="1050" b="1">
                <a:solidFill>
                  <a:srgbClr val="333333"/>
                </a:solidFill>
              </a:rPr>
              <a:t>分割</a:t>
            </a:r>
            <a:r>
              <a:rPr lang="en-US" altLang="ja-JP" sz="1050" b="1">
                <a:solidFill>
                  <a:srgbClr val="333333"/>
                </a:solidFill>
              </a:rPr>
              <a:t>_</a:t>
            </a:r>
            <a:r>
              <a:rPr lang="ja-JP" altLang="en-US" sz="1050" b="1">
                <a:solidFill>
                  <a:srgbClr val="333333"/>
                </a:solidFill>
              </a:rPr>
              <a:t>２</a:t>
            </a:r>
            <a:endParaRPr lang="en-US" altLang="ja-JP" sz="1050" b="1">
              <a:solidFill>
                <a:srgbClr val="333333"/>
              </a:solidFill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044B1612-D70D-4115-9C52-BF9D109DD2F8}"/>
              </a:ext>
            </a:extLst>
          </p:cNvPr>
          <p:cNvSpPr txBox="1"/>
          <p:nvPr/>
        </p:nvSpPr>
        <p:spPr>
          <a:xfrm>
            <a:off x="5985511" y="5409131"/>
            <a:ext cx="161321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b="1">
                <a:solidFill>
                  <a:srgbClr val="333333"/>
                </a:solidFill>
              </a:rPr>
              <a:t>Button2_</a:t>
            </a:r>
            <a:r>
              <a:rPr lang="ja-JP" altLang="en-US" sz="1050" b="1">
                <a:solidFill>
                  <a:srgbClr val="333333"/>
                </a:solidFill>
              </a:rPr>
              <a:t>分割</a:t>
            </a:r>
            <a:r>
              <a:rPr lang="en-US" altLang="ja-JP" sz="1050" b="1">
                <a:solidFill>
                  <a:srgbClr val="333333"/>
                </a:solidFill>
              </a:rPr>
              <a:t>_</a:t>
            </a:r>
            <a:r>
              <a:rPr lang="ja-JP" altLang="en-US" sz="1050" b="1">
                <a:solidFill>
                  <a:srgbClr val="333333"/>
                </a:solidFill>
              </a:rPr>
              <a:t>３</a:t>
            </a:r>
            <a:endParaRPr lang="en-US" altLang="ja-JP" sz="1050" b="1">
              <a:solidFill>
                <a:srgbClr val="333333"/>
              </a:solidFill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A38E3B4A-57AF-4035-BE7E-1F413ED22AFA}"/>
              </a:ext>
            </a:extLst>
          </p:cNvPr>
          <p:cNvSpPr txBox="1"/>
          <p:nvPr/>
        </p:nvSpPr>
        <p:spPr>
          <a:xfrm>
            <a:off x="272480" y="1063535"/>
            <a:ext cx="67744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/>
              <a:t>リンク</a:t>
            </a:r>
            <a:endParaRPr lang="en-US" altLang="ja-JP" sz="1600" dirty="0"/>
          </a:p>
          <a:p>
            <a:r>
              <a:rPr lang="en-US" altLang="ja-JP" sz="1600" dirty="0"/>
              <a:t>https://www.eposcard.co.jp/dental_cre/index.html?root=dental_clinic</a:t>
            </a:r>
            <a:endParaRPr lang="ja-JP" altLang="en-US" sz="1600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5214FA3-4A5F-E7D8-E390-393D8B0BE5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8300" y="948095"/>
            <a:ext cx="719265" cy="719265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52AF76-146F-0385-E571-437888F16CA1}"/>
              </a:ext>
            </a:extLst>
          </p:cNvPr>
          <p:cNvSpPr txBox="1"/>
          <p:nvPr/>
        </p:nvSpPr>
        <p:spPr>
          <a:xfrm>
            <a:off x="7408932" y="1386306"/>
            <a:ext cx="1339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333333"/>
                </a:solidFill>
              </a:rPr>
              <a:t>（検索なし</a:t>
            </a:r>
            <a:r>
              <a:rPr lang="en-US" altLang="ja-JP" sz="1200" dirty="0">
                <a:solidFill>
                  <a:srgbClr val="333333"/>
                </a:solidFill>
              </a:rPr>
              <a:t>Ver.</a:t>
            </a:r>
            <a:r>
              <a:rPr lang="ja-JP" altLang="en-US" sz="1200" dirty="0">
                <a:solidFill>
                  <a:srgbClr val="333333"/>
                </a:solidFill>
              </a:rPr>
              <a:t>）</a:t>
            </a:r>
            <a:endParaRPr kumimoji="1" lang="ja-JP" altLang="en-US" sz="1200" dirty="0">
              <a:solidFill>
                <a:srgbClr val="333333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8FF2504-14A1-5582-CCDA-713D0EA03E55}"/>
              </a:ext>
            </a:extLst>
          </p:cNvPr>
          <p:cNvSpPr txBox="1"/>
          <p:nvPr/>
        </p:nvSpPr>
        <p:spPr>
          <a:xfrm>
            <a:off x="4102671" y="3219910"/>
            <a:ext cx="157089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050" b="1">
                <a:solidFill>
                  <a:srgbClr val="333333"/>
                </a:solidFill>
              </a:rPr>
              <a:t>Rectangle_</a:t>
            </a:r>
            <a:r>
              <a:rPr lang="ja-JP" altLang="en-US" sz="1050" b="1">
                <a:solidFill>
                  <a:srgbClr val="333333"/>
                </a:solidFill>
              </a:rPr>
              <a:t>分割</a:t>
            </a:r>
            <a:r>
              <a:rPr lang="en-US" altLang="ja-JP" sz="1050" b="1">
                <a:solidFill>
                  <a:srgbClr val="333333"/>
                </a:solidFill>
              </a:rPr>
              <a:t>_</a:t>
            </a:r>
            <a:r>
              <a:rPr lang="ja-JP" altLang="en-US" sz="1050" b="1">
                <a:solidFill>
                  <a:srgbClr val="333333"/>
                </a:solidFill>
              </a:rPr>
              <a:t>２</a:t>
            </a:r>
            <a:endParaRPr lang="en-US" altLang="ja-JP" sz="1050" b="1">
              <a:solidFill>
                <a:srgbClr val="333333"/>
              </a:solidFill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D6B1360D-DF40-7F28-7F34-CA3F28A3F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7245" y="5668816"/>
            <a:ext cx="1458566" cy="880444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17B1B642-0CB9-E76F-9E12-66D0DF2C68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6058" y="5674572"/>
            <a:ext cx="1469375" cy="892311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E89BD7F9-79EB-20F9-F42A-2B4F14D53C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8325" y="5644045"/>
            <a:ext cx="1576639" cy="943682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8BA6FFDD-D43E-C64F-4D91-B25A3CF638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9105" y="3471590"/>
            <a:ext cx="1608250" cy="1344526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D94FE0DF-68C2-4F6E-DA6C-AA6536B630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27949" y="3491299"/>
            <a:ext cx="1608250" cy="1343750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22EF3CC8-1CDE-F89D-3A15-66411FF59D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4247" y="3467825"/>
            <a:ext cx="1608250" cy="1346496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7169C849-0F98-49B6-F466-8B746B11323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11220" y="3496093"/>
            <a:ext cx="1595245" cy="1333653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CEC52EAB-4112-B95E-722E-E92382C0F62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30179" y="1963953"/>
            <a:ext cx="4165465" cy="530696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5E66CC10-D640-7E7F-EE6A-18BC9D4581F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30179" y="2666194"/>
            <a:ext cx="4165465" cy="529847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289F30-09DF-51A1-9C5C-76B2030DA3A2}"/>
              </a:ext>
            </a:extLst>
          </p:cNvPr>
          <p:cNvSpPr txBox="1"/>
          <p:nvPr/>
        </p:nvSpPr>
        <p:spPr>
          <a:xfrm>
            <a:off x="8894368" y="852527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333333"/>
                </a:solidFill>
              </a:rPr>
              <a:t>23.2</a:t>
            </a:r>
            <a:r>
              <a:rPr kumimoji="1" lang="ja-JP" altLang="en-US" sz="1600" dirty="0">
                <a:solidFill>
                  <a:srgbClr val="333333"/>
                </a:solidFill>
              </a:rPr>
              <a:t>現在</a:t>
            </a:r>
          </a:p>
        </p:txBody>
      </p:sp>
    </p:spTree>
    <p:extLst>
      <p:ext uri="{BB962C8B-B14F-4D97-AF65-F5344CB8AC3E}">
        <p14:creationId xmlns:p14="http://schemas.microsoft.com/office/powerpoint/2010/main" val="385525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ページ">
  <a:themeElements>
    <a:clrScheme name="デザインガイドライン準拠配色">
      <a:dk1>
        <a:srgbClr val="333333"/>
      </a:dk1>
      <a:lt1>
        <a:sysClr val="window" lastClr="FFFFFF"/>
      </a:lt1>
      <a:dk2>
        <a:srgbClr val="1F497D"/>
      </a:dk2>
      <a:lt2>
        <a:srgbClr val="EEECE1"/>
      </a:lt2>
      <a:accent1>
        <a:srgbClr val="4599B1"/>
      </a:accent1>
      <a:accent2>
        <a:srgbClr val="E97D67"/>
      </a:accent2>
      <a:accent3>
        <a:srgbClr val="C7D529"/>
      </a:accent3>
      <a:accent4>
        <a:srgbClr val="C0A4D2"/>
      </a:accent4>
      <a:accent5>
        <a:srgbClr val="233B92"/>
      </a:accent5>
      <a:accent6>
        <a:srgbClr val="F3B9AD"/>
      </a:accent6>
      <a:hlink>
        <a:srgbClr val="233B92"/>
      </a:hlink>
      <a:folHlink>
        <a:srgbClr val="4599B1"/>
      </a:folHlink>
    </a:clrScheme>
    <a:fontScheme name="ユーザー定義 1">
      <a:majorFont>
        <a:latin typeface="減ノ角ゴシック"/>
        <a:ea typeface="源ノ角ゴシック"/>
        <a:cs typeface=""/>
      </a:majorFont>
      <a:minorFont>
        <a:latin typeface="源ノ角ゴシック"/>
        <a:ea typeface="源ノ角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kumimoji="1" sz="1600" dirty="0" smtClean="0">
            <a:solidFill>
              <a:srgbClr val="333333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ページ_白紙">
  <a:themeElements>
    <a:clrScheme name="デザインガイドライン準拠配色">
      <a:dk1>
        <a:srgbClr val="333333"/>
      </a:dk1>
      <a:lt1>
        <a:sysClr val="window" lastClr="FFFFFF"/>
      </a:lt1>
      <a:dk2>
        <a:srgbClr val="1F497D"/>
      </a:dk2>
      <a:lt2>
        <a:srgbClr val="EEECE1"/>
      </a:lt2>
      <a:accent1>
        <a:srgbClr val="4599B1"/>
      </a:accent1>
      <a:accent2>
        <a:srgbClr val="E97D67"/>
      </a:accent2>
      <a:accent3>
        <a:srgbClr val="C7D529"/>
      </a:accent3>
      <a:accent4>
        <a:srgbClr val="C0A4D2"/>
      </a:accent4>
      <a:accent5>
        <a:srgbClr val="233B92"/>
      </a:accent5>
      <a:accent6>
        <a:srgbClr val="F3B9AD"/>
      </a:accent6>
      <a:hlink>
        <a:srgbClr val="233B92"/>
      </a:hlink>
      <a:folHlink>
        <a:srgbClr val="4599B1"/>
      </a:folHlink>
    </a:clrScheme>
    <a:fontScheme name="ユーザー定義 1">
      <a:majorFont>
        <a:latin typeface="減ノ角ゴシック"/>
        <a:ea typeface="源ノ角ゴシック"/>
        <a:cs typeface=""/>
      </a:majorFont>
      <a:minorFont>
        <a:latin typeface="源ノ角ゴシック"/>
        <a:ea typeface="源ノ角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kumimoji="1" sz="1600" dirty="0" smtClean="0">
            <a:solidFill>
              <a:srgbClr val="333333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表紙A">
  <a:themeElements>
    <a:clrScheme name="デザインガイドライン準拠配色">
      <a:dk1>
        <a:srgbClr val="333333"/>
      </a:dk1>
      <a:lt1>
        <a:sysClr val="window" lastClr="FFFFFF"/>
      </a:lt1>
      <a:dk2>
        <a:srgbClr val="1F497D"/>
      </a:dk2>
      <a:lt2>
        <a:srgbClr val="EEECE1"/>
      </a:lt2>
      <a:accent1>
        <a:srgbClr val="4599B1"/>
      </a:accent1>
      <a:accent2>
        <a:srgbClr val="E97D67"/>
      </a:accent2>
      <a:accent3>
        <a:srgbClr val="C7D529"/>
      </a:accent3>
      <a:accent4>
        <a:srgbClr val="C0A4D2"/>
      </a:accent4>
      <a:accent5>
        <a:srgbClr val="233B92"/>
      </a:accent5>
      <a:accent6>
        <a:srgbClr val="F3B9AD"/>
      </a:accent6>
      <a:hlink>
        <a:srgbClr val="233B92"/>
      </a:hlink>
      <a:folHlink>
        <a:srgbClr val="4599B1"/>
      </a:folHlink>
    </a:clrScheme>
    <a:fontScheme name="ユーザー定義 1">
      <a:majorFont>
        <a:latin typeface="減ノ角ゴシック"/>
        <a:ea typeface="源ノ角ゴシック"/>
        <a:cs typeface=""/>
      </a:majorFont>
      <a:minorFont>
        <a:latin typeface="源ノ角ゴシック"/>
        <a:ea typeface="源ノ角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中表紙B_背表紙として使用不可">
  <a:themeElements>
    <a:clrScheme name="デザインガイドライン準拠配色">
      <a:dk1>
        <a:srgbClr val="333333"/>
      </a:dk1>
      <a:lt1>
        <a:sysClr val="window" lastClr="FFFFFF"/>
      </a:lt1>
      <a:dk2>
        <a:srgbClr val="1F497D"/>
      </a:dk2>
      <a:lt2>
        <a:srgbClr val="EEECE1"/>
      </a:lt2>
      <a:accent1>
        <a:srgbClr val="4599B1"/>
      </a:accent1>
      <a:accent2>
        <a:srgbClr val="E97D67"/>
      </a:accent2>
      <a:accent3>
        <a:srgbClr val="C7D529"/>
      </a:accent3>
      <a:accent4>
        <a:srgbClr val="C0A4D2"/>
      </a:accent4>
      <a:accent5>
        <a:srgbClr val="233B92"/>
      </a:accent5>
      <a:accent6>
        <a:srgbClr val="F3B9AD"/>
      </a:accent6>
      <a:hlink>
        <a:srgbClr val="233B92"/>
      </a:hlink>
      <a:folHlink>
        <a:srgbClr val="4599B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20ad99c-d6fa-46bf-acd7-16c1af0325b0">
      <Terms xmlns="http://schemas.microsoft.com/office/infopath/2007/PartnerControls"/>
    </lcf76f155ced4ddcb4097134ff3c332f>
    <TaxCatchAll xmlns="4dee081c-d79a-47d0-b131-dbb30b8494a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9219E360B9B02347936C6CF50FE5A43A" ma:contentTypeVersion="14" ma:contentTypeDescription="新しいドキュメントを作成します。" ma:contentTypeScope="" ma:versionID="0d77ca7b1e5fd5784314d79503d64f4e">
  <xsd:schema xmlns:xsd="http://www.w3.org/2001/XMLSchema" xmlns:xs="http://www.w3.org/2001/XMLSchema" xmlns:p="http://schemas.microsoft.com/office/2006/metadata/properties" xmlns:ns2="d20ad99c-d6fa-46bf-acd7-16c1af0325b0" xmlns:ns3="4dee081c-d79a-47d0-b131-dbb30b8494ab" targetNamespace="http://schemas.microsoft.com/office/2006/metadata/properties" ma:root="true" ma:fieldsID="923f288d31cbee2212ec6c5b4839b2b1" ns2:_="" ns3:_="">
    <xsd:import namespace="d20ad99c-d6fa-46bf-acd7-16c1af0325b0"/>
    <xsd:import namespace="4dee081c-d79a-47d0-b131-dbb30b8494a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0ad99c-d6fa-46bf-acd7-16c1af0325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画像タグ" ma:readOnly="false" ma:fieldId="{5cf76f15-5ced-4ddc-b409-7134ff3c332f}" ma:taxonomyMulti="true" ma:sspId="d19c01fc-8d27-41b0-988c-22be1d0eb85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ee081c-d79a-47d0-b131-dbb30b8494a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08b4ce18-6df7-4ae2-86ff-9e400c57a034}" ma:internalName="TaxCatchAll" ma:showField="CatchAllData" ma:web="4dee081c-d79a-47d0-b131-dbb30b8494a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5C6CBBB-6F65-4A21-BB05-3EE77EDD7514}">
  <ds:schemaRefs>
    <ds:schemaRef ds:uri="http://purl.org/dc/elements/1.1/"/>
    <ds:schemaRef ds:uri="http://schemas.microsoft.com/office/2006/documentManagement/types"/>
    <ds:schemaRef ds:uri="http://www.w3.org/XML/1998/namespace"/>
    <ds:schemaRef ds:uri="http://purl.org/dc/dcmitype/"/>
    <ds:schemaRef ds:uri="d20ad99c-d6fa-46bf-acd7-16c1af0325b0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4dee081c-d79a-47d0-b131-dbb30b8494ab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540A7C4-96F4-42DB-B592-96FC728625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50092B-F1C1-4CCE-9003-95F13EC2E1FD}">
  <ds:schemaRefs>
    <ds:schemaRef ds:uri="4dee081c-d79a-47d0-b131-dbb30b8494ab"/>
    <ds:schemaRef ds:uri="d20ad99c-d6fa-46bf-acd7-16c1af0325b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136</Words>
  <Application>Microsoft Office PowerPoint</Application>
  <PresentationFormat>A4 210 x 297 mm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1</vt:i4>
      </vt:variant>
    </vt:vector>
  </HeadingPairs>
  <TitlesOfParts>
    <vt:vector size="12" baseType="lpstr">
      <vt:lpstr>Noto Sans CJK JP Bold</vt:lpstr>
      <vt:lpstr>減ノ角ゴシック</vt:lpstr>
      <vt:lpstr>源ノ角ゴシック</vt:lpstr>
      <vt:lpstr>游ゴシック</vt:lpstr>
      <vt:lpstr>Arial</vt:lpstr>
      <vt:lpstr>Calibri</vt:lpstr>
      <vt:lpstr>Tahoma</vt:lpstr>
      <vt:lpstr>ページ</vt:lpstr>
      <vt:lpstr>ページ_白紙</vt:lpstr>
      <vt:lpstr>表紙A</vt:lpstr>
      <vt:lpstr>中表紙B_背表紙として使用不可</vt:lpstr>
      <vt:lpstr>エポスデンタルクレジットバナーデザイン見本（JPGデータは別途ご用意がございます）</vt:lpstr>
    </vt:vector>
  </TitlesOfParts>
  <Company>丸井グループ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伊藤 真</dc:creator>
  <cp:lastModifiedBy>鈴木 一弘</cp:lastModifiedBy>
  <cp:revision>1</cp:revision>
  <cp:lastPrinted>2020-08-11T04:15:28Z</cp:lastPrinted>
  <dcterms:created xsi:type="dcterms:W3CDTF">2019-06-20T05:44:08Z</dcterms:created>
  <dcterms:modified xsi:type="dcterms:W3CDTF">2023-06-06T08:14:22Z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0x0101009219E360B9B02347936C6CF50FE5A43A</vt:lpwstr>
  </property>
  <property fmtid="{D5CDD505-2E9C-101B-9397-08002B2CF9AE}" pid="3" name="MediaServiceImageTags">
    <vt:lpwstr/>
  </property>
</Properties>
</file>